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8"/>
  </p:notesMasterIdLst>
  <p:handoutMasterIdLst>
    <p:handoutMasterId r:id="rId49"/>
  </p:handoutMasterIdLst>
  <p:sldIdLst>
    <p:sldId id="256" r:id="rId3"/>
    <p:sldId id="267" r:id="rId4"/>
    <p:sldId id="338" r:id="rId5"/>
    <p:sldId id="340" r:id="rId6"/>
    <p:sldId id="342" r:id="rId7"/>
    <p:sldId id="339" r:id="rId8"/>
    <p:sldId id="347" r:id="rId9"/>
    <p:sldId id="343" r:id="rId10"/>
    <p:sldId id="345" r:id="rId11"/>
    <p:sldId id="348" r:id="rId12"/>
    <p:sldId id="346" r:id="rId13"/>
    <p:sldId id="349" r:id="rId14"/>
    <p:sldId id="350" r:id="rId15"/>
    <p:sldId id="351" r:id="rId16"/>
    <p:sldId id="357" r:id="rId17"/>
    <p:sldId id="353" r:id="rId18"/>
    <p:sldId id="354" r:id="rId19"/>
    <p:sldId id="356" r:id="rId20"/>
    <p:sldId id="355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7" r:id="rId40"/>
    <p:sldId id="378" r:id="rId41"/>
    <p:sldId id="379" r:id="rId42"/>
    <p:sldId id="380" r:id="rId43"/>
    <p:sldId id="381" r:id="rId44"/>
    <p:sldId id="382" r:id="rId45"/>
    <p:sldId id="383" r:id="rId46"/>
    <p:sldId id="384" r:id="rId4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F3C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04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4" Type="http://schemas.openxmlformats.org/officeDocument/2006/relationships/image" Target="../media/image9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2DDA-69D8-473F-A583-B6774B31A77B}" type="datetimeFigureOut">
              <a:rPr lang="en-US"/>
              <a:pPr/>
              <a:t>3/26/2018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92CCB-FF08-4D29-8DA3-E1FD8604480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F6DFB-6833-46E4-B515-70E0D9178056}" type="datetimeFigureOut">
              <a:rPr lang="en-US"/>
              <a:pPr/>
              <a:t>3/26/2018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3502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706C7-F2C3-48B6-8A22-C484D800B5D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11551920" y="6620256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749032-2A07-4AE8-BA90-74324CAE0C87}" type="slidenum">
              <a:rPr kumimoji="0" lang="fr-LU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LU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Rectangle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Rectangle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Rectangle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Rectangle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9.w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7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6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88.wmf"/><Relationship Id="rId9" Type="http://schemas.openxmlformats.org/officeDocument/2006/relationships/image" Target="../media/image9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2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97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077456"/>
          </a:xfrm>
        </p:spPr>
        <p:txBody>
          <a:bodyPr/>
          <a:lstStyle/>
          <a:p>
            <a:r>
              <a:rPr lang="en-US" dirty="0"/>
              <a:t>LOCAFI+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14299" y="3303744"/>
            <a:ext cx="11966581" cy="1690949"/>
          </a:xfrm>
        </p:spPr>
        <p:txBody>
          <a:bodyPr>
            <a:noAutofit/>
          </a:bodyPr>
          <a:lstStyle/>
          <a:p>
            <a:r>
              <a:rPr lang="en-US" sz="2800" dirty="0"/>
              <a:t>Temperature assessment of a vertical member subjected to </a:t>
            </a:r>
            <a:r>
              <a:rPr lang="en-US" sz="2800" dirty="0" err="1"/>
              <a:t>LOCAlised</a:t>
            </a:r>
            <a:r>
              <a:rPr lang="en-US" sz="2800" dirty="0"/>
              <a:t> </a:t>
            </a:r>
            <a:r>
              <a:rPr lang="en-US" sz="2800" dirty="0" err="1"/>
              <a:t>FIre</a:t>
            </a:r>
            <a:endParaRPr lang="en-US" sz="2800" dirty="0"/>
          </a:p>
          <a:p>
            <a:r>
              <a:rPr lang="en-US" sz="2800" dirty="0"/>
              <a:t>Dissemination</a:t>
            </a:r>
          </a:p>
          <a:p>
            <a:endParaRPr lang="en-US" sz="2800" dirty="0"/>
          </a:p>
          <a:p>
            <a:r>
              <a:rPr lang="en-US" sz="2800" dirty="0"/>
              <a:t>Grant Agreement n° 754072</a:t>
            </a:r>
          </a:p>
        </p:txBody>
      </p:sp>
      <p:pic>
        <p:nvPicPr>
          <p:cNvPr id="5" name="Picture 2" descr="Image result for logo EU RF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4997" y="153187"/>
            <a:ext cx="2905883" cy="1452942"/>
          </a:xfrm>
          <a:prstGeom prst="rect">
            <a:avLst/>
          </a:prstGeom>
          <a:noFill/>
        </p:spPr>
      </p:pic>
      <p:pic>
        <p:nvPicPr>
          <p:cNvPr id="1026" name="Picture 2" descr="Résultat de recherche d'images pour &quot;research fund for coal steel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834" y="156805"/>
            <a:ext cx="2301546" cy="144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0" y="5434642"/>
            <a:ext cx="12192000" cy="12163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7.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8136" y="1787805"/>
            <a:ext cx="1364257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751706" y="3689710"/>
                <a:ext cx="355282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Received</m:t>
                      </m:r>
                      <m: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flux</m:t>
                      </m:r>
                      <m: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LU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CH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</m:oMath>
                  </m:oMathPara>
                </a14:m>
                <a:endParaRPr lang="fr-CH" dirty="0">
                  <a:solidFill>
                    <a:srgbClr val="0070C0"/>
                  </a:solidFill>
                </a:endParaRPr>
              </a:p>
              <a:p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= 0.7*8.7 kW/m2</a:t>
                </a:r>
              </a:p>
              <a:p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= 6.1 kW/m2</a:t>
                </a:r>
                <a:endParaRPr lang="fr-LU" dirty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706" y="3689710"/>
                <a:ext cx="3552825" cy="923330"/>
              </a:xfrm>
              <a:prstGeom prst="rect">
                <a:avLst/>
              </a:prstGeom>
              <a:blipFill>
                <a:blip r:embed="rId2" cstate="print"/>
                <a:stretch>
                  <a:fillRect b="-855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 3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768" y="2001582"/>
            <a:ext cx="4859655" cy="4299585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4131822" y="5398290"/>
            <a:ext cx="72000" cy="720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22053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6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08" y="1761457"/>
            <a:ext cx="3554064" cy="253616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041726" y="1785824"/>
            <a:ext cx="714842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Heat flux received by each face (assuming </a:t>
            </a:r>
            <a:r>
              <a:rPr lang="en-GB" sz="2000" b="1" i="1" u="sng" dirty="0">
                <a:solidFill>
                  <a:srgbClr val="0070C0"/>
                </a:solidFill>
                <a:latin typeface="Symbol" panose="05050102010706020507" pitchFamily="18" charset="2"/>
                <a:ea typeface="Times New Roman" panose="02020603050405020304" pitchFamily="18" charset="0"/>
              </a:rPr>
              <a:t>e</a:t>
            </a:r>
            <a:r>
              <a:rPr lang="en-GB" sz="20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0.7)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1 : 53.45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2 : 6.00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3 : 0.00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4 : 6.00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 Mean heat flux = 16.36 </a:t>
            </a: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-988923" y="4554401"/>
                <a:ext cx="104977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240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LU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LU" sz="2400" i="0">
                              <a:latin typeface="Cambria Math" panose="02040503050406030204" pitchFamily="18" charset="0"/>
                            </a:rPr>
                            <m:t>−20</m:t>
                          </m:r>
                        </m:e>
                      </m:d>
                      <m:r>
                        <a:rPr lang="fr-LU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𝜎𝜀</m:t>
                      </m:r>
                      <m:d>
                        <m:dPr>
                          <m:begChr m:val="["/>
                          <m:endChr m:val="]"/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L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  <m:r>
                                    <a:rPr lang="fr-LU" sz="2400" i="0">
                                      <a:latin typeface="Cambria Math" panose="02040503050406030204" pitchFamily="18" charset="0"/>
                                    </a:rPr>
                                    <m:t>+273</m:t>
                                  </m:r>
                                </m:e>
                              </m:d>
                            </m:e>
                            <m:sup>
                              <m:r>
                                <a:rPr lang="fr-LU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fr-LU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L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LU" sz="2400" i="0">
                                      <a:latin typeface="Cambria Math" panose="02040503050406030204" pitchFamily="18" charset="0"/>
                                    </a:rPr>
                                    <m:t>20+273</m:t>
                                  </m:r>
                                </m:e>
                              </m:d>
                            </m:e>
                            <m:sup>
                              <m:r>
                                <a:rPr lang="fr-LU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fr-LU" sz="24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</m:oMath>
                  </m:oMathPara>
                </a14:m>
                <a:endParaRPr lang="fr-LU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88923" y="4554401"/>
                <a:ext cx="10497757" cy="461665"/>
              </a:xfrm>
              <a:prstGeom prst="rect">
                <a:avLst/>
              </a:prstGeom>
              <a:blipFill>
                <a:blip r:embed="rId3" cstate="print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Brace 7"/>
          <p:cNvSpPr/>
          <p:nvPr/>
        </p:nvSpPr>
        <p:spPr>
          <a:xfrm rot="5400000">
            <a:off x="1508398" y="4398362"/>
            <a:ext cx="422071" cy="1424088"/>
          </a:xfrm>
          <a:prstGeom prst="rightBrace">
            <a:avLst>
              <a:gd name="adj1" fmla="val 83831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9" name="Right Brace 8"/>
          <p:cNvSpPr/>
          <p:nvPr/>
        </p:nvSpPr>
        <p:spPr>
          <a:xfrm rot="5400000">
            <a:off x="7382326" y="4554091"/>
            <a:ext cx="309098" cy="1094502"/>
          </a:xfrm>
          <a:prstGeom prst="rightBrace">
            <a:avLst>
              <a:gd name="adj1" fmla="val 37876"/>
              <a:gd name="adj2" fmla="val 5126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19808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00B0F0"/>
                </a:solidFill>
              </a:rPr>
              <a:t>Emitted net convective flux </a:t>
            </a:r>
          </a:p>
        </p:txBody>
      </p:sp>
      <p:sp>
        <p:nvSpPr>
          <p:cNvPr id="11" name="Right Brace 10"/>
          <p:cNvSpPr/>
          <p:nvPr/>
        </p:nvSpPr>
        <p:spPr>
          <a:xfrm rot="5400000">
            <a:off x="4517524" y="3097807"/>
            <a:ext cx="422071" cy="4031674"/>
          </a:xfrm>
          <a:prstGeom prst="rightBrace">
            <a:avLst>
              <a:gd name="adj1" fmla="val 110091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423226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00B0F0"/>
                </a:solidFill>
              </a:rPr>
              <a:t>Emitted radiative flux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6255322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F0000"/>
                </a:solidFill>
              </a:rPr>
              <a:t>Received flux 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708307"/>
              </p:ext>
            </p:extLst>
          </p:nvPr>
        </p:nvGraphicFramePr>
        <p:xfrm>
          <a:off x="9262473" y="2443060"/>
          <a:ext cx="2241280" cy="382446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975796">
                  <a:extLst>
                    <a:ext uri="{9D8B030D-6E8A-4147-A177-3AD203B41FA5}">
                      <a16:colId xmlns:a16="http://schemas.microsoft.com/office/drawing/2014/main" val="3735567741"/>
                    </a:ext>
                  </a:extLst>
                </a:gridCol>
                <a:gridCol w="1265484">
                  <a:extLst>
                    <a:ext uri="{9D8B030D-6E8A-4147-A177-3AD203B41FA5}">
                      <a16:colId xmlns:a16="http://schemas.microsoft.com/office/drawing/2014/main" val="510029652"/>
                    </a:ext>
                  </a:extLst>
                </a:gridCol>
              </a:tblGrid>
              <a:tr h="408153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T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Emitted flux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99722601"/>
                  </a:ext>
                </a:extLst>
              </a:tr>
              <a:tr h="259324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(°C)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W/m</a:t>
                      </a:r>
                      <a:r>
                        <a:rPr lang="fr-LU" sz="1400" u="none" strike="noStrike" baseline="30000">
                          <a:effectLst/>
                        </a:rPr>
                        <a:t>2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62118933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20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54308859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392.03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3119918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40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788.42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47291888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50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1189.49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05245984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…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…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65023475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280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12519.26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33144335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290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13145.11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34458022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300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13786.06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80000915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310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14442.65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78129215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320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15115.43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39045696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330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15804.96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32224959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340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16511.80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87305396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350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17236.55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56242909"/>
                  </a:ext>
                </a:extLst>
              </a:tr>
              <a:tr h="225499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360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17979.78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36683641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9196355" y="5333829"/>
            <a:ext cx="2365941" cy="5040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55875" y="6042743"/>
                <a:ext cx="745143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200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=35 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CH" sz="2000" b="0" i="1" baseline="1600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fr-LU" sz="2000" i="1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.67∗10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i="1" baseline="300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LU" sz="20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875" y="6042743"/>
                <a:ext cx="7451433" cy="400110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12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/>
          <a:srcRect l="27031" t="21389" r="26953" b="21667"/>
          <a:stretch/>
        </p:blipFill>
        <p:spPr>
          <a:xfrm>
            <a:off x="2352675" y="1815084"/>
            <a:ext cx="6353175" cy="442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2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/>
          <a:srcRect l="27031" t="21750" r="27091" b="21666"/>
          <a:stretch/>
        </p:blipFill>
        <p:spPr>
          <a:xfrm>
            <a:off x="485775" y="1728788"/>
            <a:ext cx="6334125" cy="43944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27031" t="21667" r="26953" b="21806"/>
          <a:stretch/>
        </p:blipFill>
        <p:spPr>
          <a:xfrm>
            <a:off x="7209886" y="1700784"/>
            <a:ext cx="4667250" cy="32250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/>
          <a:srcRect l="27031" t="21528" r="27110" b="21667"/>
          <a:stretch/>
        </p:blipFill>
        <p:spPr>
          <a:xfrm>
            <a:off x="7201875" y="3086099"/>
            <a:ext cx="4675261" cy="325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4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16797" t="21792" r="37344" b="21389"/>
          <a:stretch/>
        </p:blipFill>
        <p:spPr>
          <a:xfrm>
            <a:off x="323850" y="1700784"/>
            <a:ext cx="6572250" cy="45804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E8759C-2E5C-40C3-80CB-2EE6A76645E9}"/>
              </a:ext>
            </a:extLst>
          </p:cNvPr>
          <p:cNvPicPr/>
          <p:nvPr/>
        </p:nvPicPr>
        <p:blipFill rotWithShape="1">
          <a:blip r:embed="rId3" cstate="print"/>
          <a:srcRect l="15545" t="20032" r="15545" b="20072"/>
          <a:stretch/>
        </p:blipFill>
        <p:spPr bwMode="auto">
          <a:xfrm>
            <a:off x="4145278" y="2071185"/>
            <a:ext cx="6542849" cy="44676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3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3690" t="12993" r="39643" b="15777"/>
          <a:stretch>
            <a:fillRect/>
          </a:stretch>
        </p:blipFill>
        <p:spPr bwMode="auto">
          <a:xfrm>
            <a:off x="1275570" y="2714181"/>
            <a:ext cx="2189912" cy="218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310" t="20696" r="1786" b="58794"/>
          <a:stretch>
            <a:fillRect/>
          </a:stretch>
        </p:blipFill>
        <p:spPr bwMode="auto">
          <a:xfrm>
            <a:off x="782302" y="4989667"/>
            <a:ext cx="165862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397" t="20456" r="1429" b="58662"/>
          <a:stretch>
            <a:fillRect/>
          </a:stretch>
        </p:blipFill>
        <p:spPr bwMode="auto">
          <a:xfrm>
            <a:off x="4877515" y="4974139"/>
            <a:ext cx="1741217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3810" t="13650" r="39603" b="15816"/>
          <a:stretch>
            <a:fillRect/>
          </a:stretch>
        </p:blipFill>
        <p:spPr bwMode="auto">
          <a:xfrm>
            <a:off x="5333982" y="2714181"/>
            <a:ext cx="2182330" cy="2158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476" t="20456" r="1667" b="58353"/>
          <a:stretch>
            <a:fillRect/>
          </a:stretch>
        </p:blipFill>
        <p:spPr bwMode="auto">
          <a:xfrm>
            <a:off x="8689974" y="5003670"/>
            <a:ext cx="1695451" cy="143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5862" t="13496" r="40745" b="15661"/>
          <a:stretch>
            <a:fillRect/>
          </a:stretch>
        </p:blipFill>
        <p:spPr bwMode="auto">
          <a:xfrm>
            <a:off x="9172295" y="2744334"/>
            <a:ext cx="1916940" cy="208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073794" y="2069742"/>
            <a:ext cx="3300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Square 300x300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31994" y="2070137"/>
            <a:ext cx="3300984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Tube 300x300x10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314472" y="2106483"/>
            <a:ext cx="16325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HEB 300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70526" y="5265941"/>
            <a:ext cx="1649024" cy="794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H" sz="1600" dirty="0">
                <a:solidFill>
                  <a:srgbClr val="7030A0"/>
                </a:solidFill>
              </a:rPr>
              <a:t>(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max</a:t>
            </a:r>
            <a:r>
              <a:rPr lang="fr-CH" sz="1600" dirty="0">
                <a:solidFill>
                  <a:srgbClr val="7030A0"/>
                </a:solidFill>
              </a:rPr>
              <a:t> + 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min</a:t>
            </a:r>
            <a:r>
              <a:rPr lang="fr-CH" sz="1600" dirty="0">
                <a:solidFill>
                  <a:srgbClr val="7030A0"/>
                </a:solidFill>
              </a:rPr>
              <a:t>)/2</a:t>
            </a:r>
            <a:r>
              <a:rPr lang="fr-CH" sz="1600" baseline="-25000" dirty="0">
                <a:solidFill>
                  <a:srgbClr val="7030A0"/>
                </a:solidFill>
              </a:rPr>
              <a:t> </a:t>
            </a:r>
            <a:r>
              <a:rPr lang="fr-CH" sz="1600" dirty="0">
                <a:solidFill>
                  <a:srgbClr val="7030A0"/>
                </a:solidFill>
              </a:rPr>
              <a:t>= 306°C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18732" y="5028077"/>
            <a:ext cx="1905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H" sz="1600" dirty="0">
                <a:solidFill>
                  <a:srgbClr val="7030A0"/>
                </a:solidFill>
              </a:rPr>
              <a:t>(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max</a:t>
            </a:r>
            <a:r>
              <a:rPr lang="fr-CH" sz="1600" dirty="0">
                <a:solidFill>
                  <a:srgbClr val="7030A0"/>
                </a:solidFill>
              </a:rPr>
              <a:t> + 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min</a:t>
            </a:r>
            <a:r>
              <a:rPr lang="fr-CH" sz="1600" dirty="0">
                <a:solidFill>
                  <a:srgbClr val="7030A0"/>
                </a:solidFill>
              </a:rPr>
              <a:t>)/2</a:t>
            </a:r>
            <a:r>
              <a:rPr lang="fr-CH" sz="1600" baseline="-25000" dirty="0">
                <a:solidFill>
                  <a:srgbClr val="7030A0"/>
                </a:solidFill>
              </a:rPr>
              <a:t> </a:t>
            </a:r>
            <a:r>
              <a:rPr lang="fr-CH" sz="1600" dirty="0">
                <a:solidFill>
                  <a:srgbClr val="7030A0"/>
                </a:solidFill>
              </a:rPr>
              <a:t>= 317°C</a:t>
            </a:r>
          </a:p>
          <a:p>
            <a:pPr algn="ctr"/>
            <a:r>
              <a:rPr lang="fr-CH" dirty="0">
                <a:solidFill>
                  <a:srgbClr val="7030A0"/>
                </a:solidFill>
              </a:rPr>
              <a:t>Large variation </a:t>
            </a:r>
            <a:r>
              <a:rPr lang="fr-CH" dirty="0" err="1">
                <a:solidFill>
                  <a:srgbClr val="7030A0"/>
                </a:solidFill>
              </a:rPr>
              <a:t>across</a:t>
            </a:r>
            <a:r>
              <a:rPr lang="fr-CH" dirty="0">
                <a:solidFill>
                  <a:srgbClr val="7030A0"/>
                </a:solidFill>
              </a:rPr>
              <a:t> section</a:t>
            </a:r>
          </a:p>
        </p:txBody>
      </p:sp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5" y="359909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5" y="359909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925" y="352289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C7A7C67-7F28-4BC1-B705-1A408D113BB5}"/>
              </a:ext>
            </a:extLst>
          </p:cNvPr>
          <p:cNvSpPr/>
          <p:nvPr/>
        </p:nvSpPr>
        <p:spPr>
          <a:xfrm>
            <a:off x="10264949" y="4896983"/>
            <a:ext cx="192705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H" sz="1600" dirty="0">
                <a:solidFill>
                  <a:srgbClr val="7030A0"/>
                </a:solidFill>
              </a:rPr>
              <a:t>(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max</a:t>
            </a:r>
            <a:r>
              <a:rPr lang="fr-CH" sz="1600" dirty="0">
                <a:solidFill>
                  <a:srgbClr val="7030A0"/>
                </a:solidFill>
              </a:rPr>
              <a:t> + </a:t>
            </a:r>
            <a:r>
              <a:rPr lang="fr-CH" sz="1600" dirty="0" err="1">
                <a:solidFill>
                  <a:srgbClr val="7030A0"/>
                </a:solidFill>
              </a:rPr>
              <a:t>T</a:t>
            </a:r>
            <a:r>
              <a:rPr lang="fr-CH" sz="1600" baseline="-25000" dirty="0" err="1">
                <a:solidFill>
                  <a:srgbClr val="7030A0"/>
                </a:solidFill>
              </a:rPr>
              <a:t>min</a:t>
            </a:r>
            <a:r>
              <a:rPr lang="fr-CH" sz="1600" dirty="0">
                <a:solidFill>
                  <a:srgbClr val="7030A0"/>
                </a:solidFill>
              </a:rPr>
              <a:t>)/2</a:t>
            </a:r>
            <a:r>
              <a:rPr lang="fr-CH" sz="1600" baseline="-25000" dirty="0">
                <a:solidFill>
                  <a:srgbClr val="7030A0"/>
                </a:solidFill>
              </a:rPr>
              <a:t> </a:t>
            </a:r>
            <a:r>
              <a:rPr lang="fr-CH" sz="1600" dirty="0">
                <a:solidFill>
                  <a:srgbClr val="7030A0"/>
                </a:solidFill>
              </a:rPr>
              <a:t>= 262°C</a:t>
            </a:r>
          </a:p>
          <a:p>
            <a:pPr algn="ctr"/>
            <a:r>
              <a:rPr lang="fr-CH" dirty="0">
                <a:solidFill>
                  <a:srgbClr val="7030A0"/>
                </a:solidFill>
              </a:rPr>
              <a:t>Model </a:t>
            </a:r>
            <a:r>
              <a:rPr lang="fr-CH" dirty="0" err="1">
                <a:solidFill>
                  <a:srgbClr val="7030A0"/>
                </a:solidFill>
              </a:rPr>
              <a:t>accounts</a:t>
            </a:r>
            <a:r>
              <a:rPr lang="fr-CH" dirty="0">
                <a:solidFill>
                  <a:srgbClr val="7030A0"/>
                </a:solidFill>
              </a:rPr>
              <a:t> for </a:t>
            </a:r>
            <a:r>
              <a:rPr lang="fr-CH" dirty="0" err="1">
                <a:solidFill>
                  <a:srgbClr val="7030A0"/>
                </a:solidFill>
              </a:rPr>
              <a:t>shadow</a:t>
            </a:r>
            <a:r>
              <a:rPr lang="fr-CH" dirty="0">
                <a:solidFill>
                  <a:srgbClr val="7030A0"/>
                </a:solidFill>
              </a:rPr>
              <a:t> </a:t>
            </a:r>
            <a:r>
              <a:rPr lang="fr-CH" dirty="0" err="1">
                <a:solidFill>
                  <a:srgbClr val="7030A0"/>
                </a:solidFill>
              </a:rPr>
              <a:t>factors</a:t>
            </a:r>
            <a:endParaRPr lang="fr-CH" dirty="0">
              <a:solidFill>
                <a:srgbClr val="7030A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3FEE59-016C-4C11-A174-6B23EA266116}"/>
              </a:ext>
            </a:extLst>
          </p:cNvPr>
          <p:cNvSpPr/>
          <p:nvPr/>
        </p:nvSpPr>
        <p:spPr>
          <a:xfrm>
            <a:off x="2018582" y="1569818"/>
            <a:ext cx="89284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dirty="0"/>
              <a:t>Distribution of </a:t>
            </a:r>
            <a:r>
              <a:rPr lang="fr-CH" sz="2800" dirty="0" err="1"/>
              <a:t>temperature</a:t>
            </a:r>
            <a:r>
              <a:rPr lang="fr-CH" sz="2800" dirty="0"/>
              <a:t> at </a:t>
            </a:r>
            <a:r>
              <a:rPr lang="fr-CH" sz="2800" dirty="0" err="1"/>
              <a:t>equilibrium</a:t>
            </a:r>
            <a:r>
              <a:rPr lang="fr-CH" sz="2800" dirty="0"/>
              <a:t> (LOCAFI)</a:t>
            </a:r>
          </a:p>
        </p:txBody>
      </p:sp>
    </p:spTree>
    <p:extLst>
      <p:ext uri="{BB962C8B-B14F-4D97-AF65-F5344CB8AC3E}">
        <p14:creationId xmlns:p14="http://schemas.microsoft.com/office/powerpoint/2010/main" val="4123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25859" t="28611" r="28282" b="14583"/>
          <a:stretch/>
        </p:blipFill>
        <p:spPr>
          <a:xfrm>
            <a:off x="276224" y="1752093"/>
            <a:ext cx="6572251" cy="4579301"/>
          </a:xfrm>
          <a:prstGeom prst="rect">
            <a:avLst/>
          </a:prstGeom>
        </p:spPr>
      </p:pic>
      <p:sp>
        <p:nvSpPr>
          <p:cNvPr id="9" name="Rectangle: Rounded Corners 8"/>
          <p:cNvSpPr/>
          <p:nvPr/>
        </p:nvSpPr>
        <p:spPr>
          <a:xfrm>
            <a:off x="2705100" y="4410075"/>
            <a:ext cx="342900" cy="14287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499118" y="4796900"/>
            <a:ext cx="1920357" cy="645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1b</a:t>
            </a:r>
          </a:p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= 3.5 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D1BE7-C78F-4A0F-A74B-1CADD049174E}"/>
              </a:ext>
            </a:extLst>
          </p:cNvPr>
          <p:cNvPicPr/>
          <p:nvPr/>
        </p:nvPicPr>
        <p:blipFill rotWithShape="1">
          <a:blip r:embed="rId3" cstate="print"/>
          <a:srcRect l="15545" t="20032" r="15545" b="20072"/>
          <a:stretch/>
        </p:blipFill>
        <p:spPr bwMode="auto">
          <a:xfrm>
            <a:off x="5867400" y="2004401"/>
            <a:ext cx="6324599" cy="43783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265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804668" y="2020285"/>
            <a:ext cx="3046212" cy="1420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1c</a:t>
            </a:r>
          </a:p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= 3.5 m</a:t>
            </a:r>
          </a:p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 err="1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</a:t>
            </a:r>
            <a:r>
              <a:rPr lang="en-GB" sz="2000" baseline="-25000" dirty="0" err="1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ceiling</a:t>
            </a:r>
            <a:r>
              <a:rPr lang="en-GB" sz="2000" dirty="0">
                <a:solidFill>
                  <a:srgbClr val="F48F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3.5 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25781" t="28611" r="28281" b="15139"/>
          <a:stretch/>
        </p:blipFill>
        <p:spPr>
          <a:xfrm>
            <a:off x="323849" y="1847850"/>
            <a:ext cx="6543675" cy="4507123"/>
          </a:xfrm>
          <a:prstGeom prst="rect">
            <a:avLst/>
          </a:prstGeom>
        </p:spPr>
      </p:pic>
      <p:sp>
        <p:nvSpPr>
          <p:cNvPr id="11" name="Rectangle: Rounded Corners 10"/>
          <p:cNvSpPr/>
          <p:nvPr/>
        </p:nvSpPr>
        <p:spPr>
          <a:xfrm>
            <a:off x="2765943" y="4491037"/>
            <a:ext cx="342900" cy="14287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2" name="Rectangle: Rounded Corners 11"/>
          <p:cNvSpPr/>
          <p:nvPr/>
        </p:nvSpPr>
        <p:spPr>
          <a:xfrm>
            <a:off x="2765943" y="4129986"/>
            <a:ext cx="342900" cy="14287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graphicFrame>
        <p:nvGraphicFramePr>
          <p:cNvPr id="13" name="Obje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762977"/>
              </p:ext>
            </p:extLst>
          </p:nvPr>
        </p:nvGraphicFramePr>
        <p:xfrm>
          <a:off x="8191500" y="5568950"/>
          <a:ext cx="17081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Équation" r:id="rId4" imgW="1206500" imgH="241300" progId="Equation.3">
                  <p:embed/>
                </p:oleObj>
              </mc:Choice>
              <mc:Fallback>
                <p:oleObj name="Équation" r:id="rId4" imgW="1206500" imgH="2413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0" y="5568950"/>
                        <a:ext cx="1708150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Ellipse 80"/>
          <p:cNvSpPr/>
          <p:nvPr/>
        </p:nvSpPr>
        <p:spPr>
          <a:xfrm>
            <a:off x="9318768" y="4663951"/>
            <a:ext cx="410980" cy="1040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9"/>
          <p:cNvCxnSpPr/>
          <p:nvPr/>
        </p:nvCxnSpPr>
        <p:spPr>
          <a:xfrm flipV="1">
            <a:off x="8853836" y="4702826"/>
            <a:ext cx="0" cy="5007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20"/>
          <p:cNvSpPr txBox="1"/>
          <p:nvPr/>
        </p:nvSpPr>
        <p:spPr>
          <a:xfrm>
            <a:off x="8612083" y="479304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z</a:t>
            </a:r>
            <a:endParaRPr lang="fr-FR" i="1" baseline="-25000" dirty="0"/>
          </a:p>
        </p:txBody>
      </p:sp>
      <p:sp>
        <p:nvSpPr>
          <p:cNvPr id="17" name="Ellipse 35"/>
          <p:cNvSpPr/>
          <p:nvPr/>
        </p:nvSpPr>
        <p:spPr>
          <a:xfrm>
            <a:off x="9164218" y="5098496"/>
            <a:ext cx="720080" cy="11630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riangle isocèle 36"/>
          <p:cNvSpPr/>
          <p:nvPr/>
        </p:nvSpPr>
        <p:spPr>
          <a:xfrm>
            <a:off x="9164218" y="4081148"/>
            <a:ext cx="720080" cy="1080120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37"/>
          <p:cNvCxnSpPr/>
          <p:nvPr/>
        </p:nvCxnSpPr>
        <p:spPr>
          <a:xfrm flipV="1">
            <a:off x="9164218" y="4279021"/>
            <a:ext cx="289124" cy="8739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38"/>
          <p:cNvCxnSpPr/>
          <p:nvPr/>
        </p:nvCxnSpPr>
        <p:spPr>
          <a:xfrm flipH="1" flipV="1">
            <a:off x="9597358" y="4279021"/>
            <a:ext cx="286940" cy="8739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39"/>
          <p:cNvSpPr/>
          <p:nvPr/>
        </p:nvSpPr>
        <p:spPr>
          <a:xfrm>
            <a:off x="8958728" y="4226976"/>
            <a:ext cx="1214694" cy="1040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34"/>
          <p:cNvSpPr/>
          <p:nvPr/>
        </p:nvSpPr>
        <p:spPr>
          <a:xfrm>
            <a:off x="8480142" y="4112855"/>
            <a:ext cx="2088232" cy="332332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46"/>
          <p:cNvSpPr/>
          <p:nvPr/>
        </p:nvSpPr>
        <p:spPr>
          <a:xfrm>
            <a:off x="9453342" y="4250032"/>
            <a:ext cx="144016" cy="5226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17"/>
          <p:cNvCxnSpPr/>
          <p:nvPr/>
        </p:nvCxnSpPr>
        <p:spPr>
          <a:xfrm>
            <a:off x="9524258" y="3653099"/>
            <a:ext cx="0" cy="1643889"/>
          </a:xfrm>
          <a:prstGeom prst="line">
            <a:avLst/>
          </a:prstGeom>
          <a:ln>
            <a:solidFill>
              <a:schemeClr val="tx1"/>
            </a:solidFill>
            <a:prstDash val="lgDash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49"/>
          <p:cNvCxnSpPr/>
          <p:nvPr/>
        </p:nvCxnSpPr>
        <p:spPr>
          <a:xfrm flipH="1">
            <a:off x="9525350" y="3797115"/>
            <a:ext cx="1043024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50"/>
          <p:cNvSpPr txBox="1"/>
          <p:nvPr/>
        </p:nvSpPr>
        <p:spPr>
          <a:xfrm>
            <a:off x="9741374" y="3437075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/>
              <a:t>L</a:t>
            </a:r>
            <a:r>
              <a:rPr lang="fr-FR" i="1" baseline="-25000" dirty="0" err="1"/>
              <a:t>h</a:t>
            </a:r>
            <a:endParaRPr lang="fr-FR" i="1" baseline="-25000" dirty="0"/>
          </a:p>
          <a:p>
            <a:r>
              <a:rPr lang="fr-FR" i="1" dirty="0"/>
              <a:t>r</a:t>
            </a:r>
          </a:p>
        </p:txBody>
      </p:sp>
      <p:cxnSp>
        <p:nvCxnSpPr>
          <p:cNvPr id="27" name="Connecteur droit avec flèche 53"/>
          <p:cNvCxnSpPr/>
          <p:nvPr/>
        </p:nvCxnSpPr>
        <p:spPr>
          <a:xfrm flipH="1">
            <a:off x="9525350" y="4053406"/>
            <a:ext cx="648072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55"/>
          <p:cNvSpPr txBox="1"/>
          <p:nvPr/>
        </p:nvSpPr>
        <p:spPr>
          <a:xfrm>
            <a:off x="8549601" y="3585822"/>
            <a:ext cx="88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θ</a:t>
            </a:r>
            <a:r>
              <a:rPr lang="fr-FR" i="1" baseline="-25000" dirty="0"/>
              <a:t>f </a:t>
            </a:r>
            <a:r>
              <a:rPr lang="fr-FR" dirty="0"/>
              <a:t> (r)</a:t>
            </a:r>
          </a:p>
        </p:txBody>
      </p:sp>
      <p:cxnSp>
        <p:nvCxnSpPr>
          <p:cNvPr id="29" name="Connecteur droit avec flèche 56"/>
          <p:cNvCxnSpPr>
            <a:stCxn id="28" idx="2"/>
          </p:cNvCxnSpPr>
          <p:nvPr/>
        </p:nvCxnSpPr>
        <p:spPr>
          <a:xfrm>
            <a:off x="8993265" y="3955154"/>
            <a:ext cx="337964" cy="300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81"/>
          <p:cNvSpPr txBox="1"/>
          <p:nvPr/>
        </p:nvSpPr>
        <p:spPr>
          <a:xfrm>
            <a:off x="10028314" y="4663951"/>
            <a:ext cx="88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θ</a:t>
            </a:r>
            <a:r>
              <a:rPr lang="fr-FR" i="1" baseline="-25000" dirty="0"/>
              <a:t>f </a:t>
            </a:r>
            <a:r>
              <a:rPr lang="fr-FR" dirty="0"/>
              <a:t> (z)</a:t>
            </a:r>
          </a:p>
        </p:txBody>
      </p:sp>
      <p:cxnSp>
        <p:nvCxnSpPr>
          <p:cNvPr id="31" name="Connecteur droit avec flèche 83"/>
          <p:cNvCxnSpPr/>
          <p:nvPr/>
        </p:nvCxnSpPr>
        <p:spPr>
          <a:xfrm flipH="1" flipV="1">
            <a:off x="9741375" y="4709254"/>
            <a:ext cx="396043" cy="83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9899051" y="5550498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= 4.54 m</a:t>
            </a:r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30826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28136" y="2559798"/>
                <a:ext cx="5727291" cy="4875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fr-LU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  <m:sup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1.11∗</m:t>
                        </m:r>
                        <m:sSup>
                          <m:sSupPr>
                            <m:ctrlP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sSup>
                          <m:sSupPr>
                            <m:ctrlP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2.5</m:t>
                            </m:r>
                          </m:sup>
                        </m:sSup>
                      </m:den>
                    </m:f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 = 0.3536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36" y="2559798"/>
                <a:ext cx="5727291" cy="487506"/>
              </a:xfrm>
              <a:prstGeom prst="rect">
                <a:avLst/>
              </a:prstGeom>
              <a:blipFill>
                <a:blip r:embed="rId2" cstate="print"/>
                <a:stretch>
                  <a:fillRect l="-213" b="-8750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828136" y="3079789"/>
                <a:ext cx="3907766" cy="433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LU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2.4*D*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LU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LU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fr-LU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  <m:sup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sup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2/5</m:t>
                            </m:r>
                          </m:sup>
                        </m:sSup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sSup>
                          <m:sSupPr>
                            <m:ctrlPr>
                              <a:rPr lang="fr-LU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fr-LU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sub>
                              <m:sup>
                                <m:r>
                                  <a:rPr lang="fr-CH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sup>
                            <m:r>
                              <a:rPr lang="fr-CH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2/</m:t>
                            </m:r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 = 1.535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36" y="3079789"/>
                <a:ext cx="3907766" cy="433708"/>
              </a:xfrm>
              <a:prstGeom prst="rect">
                <a:avLst/>
              </a:prstGeom>
              <a:blipFill>
                <a:blip r:embed="rId3" cstate="print"/>
                <a:stretch>
                  <a:fillRect b="-21127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828136" y="3534810"/>
                <a:ext cx="3907766" cy="567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CH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+ </m:t>
                        </m:r>
                        <m:sSup>
                          <m:sSupPr>
                            <m:ctrlPr>
                              <a:rPr lang="fr-LU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fr-CH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CH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CH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CH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fr-LU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fr-CH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= 0.787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136" y="3534810"/>
                <a:ext cx="3907766" cy="567912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22694" y="4124035"/>
                <a:ext cx="4966577" cy="6860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0.3&lt; </m:t>
                      </m:r>
                      <m:r>
                        <a:rPr lang="fr-CH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&lt;1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fr-CH" b="0" i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acc>
                      <m:r>
                        <a:rPr lang="fr-LU" i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136300 −121000 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fr-LU" dirty="0">
                  <a:solidFill>
                    <a:schemeClr val="tx2"/>
                  </a:solidFill>
                </a:endParaRPr>
              </a:p>
              <a:p>
                <a:r>
                  <a:rPr lang="fr-CH" dirty="0">
                    <a:solidFill>
                      <a:schemeClr val="tx2"/>
                    </a:solidFill>
                    <a:ea typeface="Cambria Math" panose="02040503050406030204" pitchFamily="18" charset="0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fr-CH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fr-CH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acc>
                      <m:accPr>
                        <m:chr m:val="̇"/>
                        <m:ctrlPr>
                          <a:rPr lang="fr-CH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CH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e>
                    </m:acc>
                    <m:r>
                      <a:rPr lang="fr-LU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CH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41073 </m:t>
                    </m:r>
                    <m:f>
                      <m:fPr>
                        <m:type m:val="lin"/>
                        <m:ctrlP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sSup>
                          <m:sSupPr>
                            <m:ctrlP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fr-CH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fr-L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694" y="4124035"/>
                <a:ext cx="4966577" cy="686022"/>
              </a:xfrm>
              <a:prstGeom prst="rect">
                <a:avLst/>
              </a:prstGeom>
              <a:blipFill>
                <a:blip r:embed="rId5" cstate="print"/>
                <a:stretch>
                  <a:fillRect t="-18750" b="-9464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34192" y="1963210"/>
            <a:ext cx="4401710" cy="44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HASEMI (EN 1991-1-2 – Annex C)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/>
          <a:srcRect l="39723" t="38159" r="14185" b="5078"/>
          <a:stretch/>
        </p:blipFill>
        <p:spPr>
          <a:xfrm>
            <a:off x="5686789" y="1963210"/>
            <a:ext cx="5619565" cy="389281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686789" y="5220969"/>
            <a:ext cx="905774" cy="4572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214458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39723" t="38159" r="14185" b="5078"/>
          <a:stretch/>
        </p:blipFill>
        <p:spPr>
          <a:xfrm>
            <a:off x="476435" y="1925638"/>
            <a:ext cx="5619565" cy="38928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827478-1785-4756-B1EB-8C555E2547A6}"/>
              </a:ext>
            </a:extLst>
          </p:cNvPr>
          <p:cNvPicPr/>
          <p:nvPr/>
        </p:nvPicPr>
        <p:blipFill rotWithShape="1">
          <a:blip r:embed="rId3" cstate="print"/>
          <a:srcRect l="15705" t="19832" r="15866" b="20273"/>
          <a:stretch/>
        </p:blipFill>
        <p:spPr bwMode="auto">
          <a:xfrm>
            <a:off x="6311901" y="1925638"/>
            <a:ext cx="5514914" cy="38928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12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6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98" y="2122098"/>
            <a:ext cx="3554064" cy="253616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609380" y="2122098"/>
            <a:ext cx="714842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Column section : HEB 300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Diameter of the fire source : 4m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Distance between the fire and the column : 0.5m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Rate of heat release : 1000 kW.m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Conic flame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Column situated outside the fire and the smoke layer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 ceiling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Calculation is made for z = 1.0m </a:t>
            </a:r>
            <a:endParaRPr lang="fr-LU" sz="24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4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94887" y="2279763"/>
            <a:ext cx="33009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Square 300x300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97983" y="2290719"/>
            <a:ext cx="3300984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Tube 300x300x10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505339" y="2287632"/>
            <a:ext cx="16325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HEB 300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682240" y="5290592"/>
            <a:ext cx="16421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000" dirty="0" err="1">
                <a:solidFill>
                  <a:srgbClr val="7030A0"/>
                </a:solidFill>
              </a:rPr>
              <a:t>T</a:t>
            </a:r>
            <a:r>
              <a:rPr lang="fr-CH" sz="2000" baseline="-25000" dirty="0" err="1">
                <a:solidFill>
                  <a:srgbClr val="7030A0"/>
                </a:solidFill>
              </a:rPr>
              <a:t>aver</a:t>
            </a:r>
            <a:r>
              <a:rPr lang="fr-CH" sz="2000" dirty="0">
                <a:solidFill>
                  <a:srgbClr val="7030A0"/>
                </a:solidFill>
              </a:rPr>
              <a:t> = 589°C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48475" y="5347742"/>
            <a:ext cx="1905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000" dirty="0" err="1">
                <a:solidFill>
                  <a:srgbClr val="7030A0"/>
                </a:solidFill>
              </a:rPr>
              <a:t>T</a:t>
            </a:r>
            <a:r>
              <a:rPr lang="fr-CH" sz="2000" baseline="-25000" dirty="0" err="1">
                <a:solidFill>
                  <a:srgbClr val="7030A0"/>
                </a:solidFill>
              </a:rPr>
              <a:t>aver</a:t>
            </a:r>
            <a:r>
              <a:rPr lang="fr-CH" sz="2000" dirty="0">
                <a:solidFill>
                  <a:srgbClr val="7030A0"/>
                </a:solidFill>
              </a:rPr>
              <a:t> = 590°C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515600" y="5347742"/>
            <a:ext cx="1905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000" dirty="0" err="1">
                <a:solidFill>
                  <a:srgbClr val="7030A0"/>
                </a:solidFill>
              </a:rPr>
              <a:t>T</a:t>
            </a:r>
            <a:r>
              <a:rPr lang="fr-CH" sz="2000" baseline="-25000" dirty="0" err="1">
                <a:solidFill>
                  <a:srgbClr val="7030A0"/>
                </a:solidFill>
              </a:rPr>
              <a:t>aver</a:t>
            </a:r>
            <a:r>
              <a:rPr lang="fr-CH" sz="2000" dirty="0">
                <a:solidFill>
                  <a:srgbClr val="7030A0"/>
                </a:solidFill>
              </a:rPr>
              <a:t> = 591°C</a:t>
            </a:r>
          </a:p>
        </p:txBody>
      </p:sp>
      <p:pic>
        <p:nvPicPr>
          <p:cNvPr id="19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5" y="346970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25" y="346970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925" y="3393501"/>
            <a:ext cx="301625" cy="599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4131" t="11833" r="39702" b="14501"/>
          <a:stretch>
            <a:fillRect/>
          </a:stretch>
        </p:blipFill>
        <p:spPr bwMode="auto">
          <a:xfrm>
            <a:off x="9337519" y="2890802"/>
            <a:ext cx="1800405" cy="188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327" t="20280" r="1849" b="58741"/>
          <a:stretch>
            <a:fillRect/>
          </a:stretch>
        </p:blipFill>
        <p:spPr bwMode="auto">
          <a:xfrm>
            <a:off x="8835665" y="4859301"/>
            <a:ext cx="1722475" cy="14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3585" t="13852" r="39711" b="15740"/>
          <a:stretch>
            <a:fillRect/>
          </a:stretch>
        </p:blipFill>
        <p:spPr bwMode="auto">
          <a:xfrm>
            <a:off x="5710272" y="2979764"/>
            <a:ext cx="1769023" cy="174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327" t="20151" r="2115" b="59129"/>
          <a:stretch>
            <a:fillRect/>
          </a:stretch>
        </p:blipFill>
        <p:spPr bwMode="auto">
          <a:xfrm>
            <a:off x="5241851" y="4848447"/>
            <a:ext cx="1683001" cy="142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85319" t="20277" r="1215" b="58299"/>
          <a:stretch>
            <a:fillRect/>
          </a:stretch>
        </p:blipFill>
        <p:spPr bwMode="auto">
          <a:xfrm>
            <a:off x="1034392" y="4855796"/>
            <a:ext cx="1810987" cy="1478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rcRect l="23571" t="13573" r="39703" b="15777"/>
          <a:stretch>
            <a:fillRect/>
          </a:stretch>
        </p:blipFill>
        <p:spPr bwMode="auto">
          <a:xfrm>
            <a:off x="1510501" y="2922614"/>
            <a:ext cx="1831461" cy="180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32AFEA-C23D-498D-8BF9-BDF40583A94F}"/>
              </a:ext>
            </a:extLst>
          </p:cNvPr>
          <p:cNvSpPr/>
          <p:nvPr/>
        </p:nvSpPr>
        <p:spPr>
          <a:xfrm>
            <a:off x="2061336" y="1594955"/>
            <a:ext cx="108359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dirty="0"/>
              <a:t>Distribution of </a:t>
            </a:r>
            <a:r>
              <a:rPr lang="fr-CH" sz="2800" dirty="0" err="1"/>
              <a:t>temperature</a:t>
            </a:r>
            <a:r>
              <a:rPr lang="fr-CH" sz="2800" dirty="0"/>
              <a:t> at </a:t>
            </a:r>
            <a:r>
              <a:rPr lang="fr-CH" sz="2800" dirty="0" err="1"/>
              <a:t>equilibrium</a:t>
            </a:r>
            <a:r>
              <a:rPr lang="fr-CH" sz="2800" dirty="0"/>
              <a:t> (HASEMI)</a:t>
            </a:r>
          </a:p>
        </p:txBody>
      </p:sp>
    </p:spTree>
    <p:extLst>
      <p:ext uri="{BB962C8B-B14F-4D97-AF65-F5344CB8AC3E}">
        <p14:creationId xmlns:p14="http://schemas.microsoft.com/office/powerpoint/2010/main" val="41239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4447450" y="1911441"/>
            <a:ext cx="76555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Fire source situated at a distance of 0.5 m from the column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Ceiling level : 3.5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Fire source : 500 kg of paper (17.5 MJ/kg) on a 2.5m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area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RHR</a:t>
            </a:r>
            <a:r>
              <a:rPr lang="en-GB" sz="2400" b="1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1000 kW/m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</p:txBody>
      </p:sp>
      <p:pic>
        <p:nvPicPr>
          <p:cNvPr id="7" name="Image 21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63" y="1854880"/>
            <a:ext cx="4032448" cy="3528392"/>
          </a:xfrm>
          <a:prstGeom prst="rect">
            <a:avLst/>
          </a:prstGeom>
          <a:noFill/>
        </p:spPr>
      </p:pic>
      <p:pic>
        <p:nvPicPr>
          <p:cNvPr id="8" name="Image 1398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144" y="4153423"/>
            <a:ext cx="3960440" cy="2091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20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489812" y="2054905"/>
            <a:ext cx="7839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Development of the fire according to EN 1991-1-2 Annex E</a:t>
            </a:r>
          </a:p>
        </p:txBody>
      </p:sp>
      <p:pic>
        <p:nvPicPr>
          <p:cNvPr id="9" name="Image 13988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2713300"/>
            <a:ext cx="5216029" cy="363035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642212" y="2836600"/>
            <a:ext cx="5630001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Growing phase : Q(t) = 10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*(t/t</a:t>
            </a:r>
            <a:r>
              <a:rPr lang="en-GB" sz="2400" b="1" i="1" baseline="-25000" dirty="0">
                <a:solidFill>
                  <a:srgbClr val="0070C0"/>
                </a:solidFill>
                <a:latin typeface="Symbol" panose="05050102010706020507" pitchFamily="18" charset="2"/>
                <a:ea typeface="Times New Roman" panose="02020603050405020304" pitchFamily="18" charset="0"/>
              </a:rPr>
              <a:t>a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Speed of development : Medium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RHR = 1 MW after t</a:t>
            </a:r>
            <a:r>
              <a:rPr lang="en-GB" sz="2400" b="1" i="1" baseline="-25000" dirty="0">
                <a:solidFill>
                  <a:srgbClr val="0070C0"/>
                </a:solidFill>
                <a:latin typeface="Symbol" panose="05050102010706020507" pitchFamily="18" charset="2"/>
                <a:ea typeface="Times New Roman" panose="02020603050405020304" pitchFamily="18" charset="0"/>
              </a:rPr>
              <a:t>a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300 sec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RHR</a:t>
            </a:r>
            <a:r>
              <a:rPr lang="en-GB" sz="2400" b="1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2.5m2 * 1000kW/m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2.5 MW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Decay phase starts after 70% of the fuel has burnt</a:t>
            </a:r>
          </a:p>
        </p:txBody>
      </p:sp>
    </p:spTree>
    <p:extLst>
      <p:ext uri="{BB962C8B-B14F-4D97-AF65-F5344CB8AC3E}">
        <p14:creationId xmlns:p14="http://schemas.microsoft.com/office/powerpoint/2010/main" val="172502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pic>
        <p:nvPicPr>
          <p:cNvPr id="8" name="Picture 2" descr="F:\Marion validation Ozone v2.2.8\printscreen\case3_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723" y="1935860"/>
            <a:ext cx="6629939" cy="442763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167890" y="2955387"/>
            <a:ext cx="3694530" cy="40011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lb-LU" sz="2000" dirty="0">
                <a:solidFill>
                  <a:srgbClr val="0070C0"/>
                </a:solidFill>
                <a:latin typeface="+mn-lt"/>
              </a:rPr>
              <a:t>Pos x : 0.5m + 1.8m/2 = 1.4m</a:t>
            </a:r>
            <a:endParaRPr lang="en-US" sz="20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2" name="Image 1398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935" y="3901399"/>
            <a:ext cx="3960440" cy="2091712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2437750" y="2801565"/>
            <a:ext cx="636190" cy="553931"/>
          </a:xfrm>
          <a:prstGeom prst="ellips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86506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pic>
        <p:nvPicPr>
          <p:cNvPr id="8" name="Picture 2" descr="F:\Marion validation Ozone v2.2.8\printscreen\case3_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032" y="1935860"/>
            <a:ext cx="6629939" cy="4427633"/>
          </a:xfrm>
          <a:prstGeom prst="rect">
            <a:avLst/>
          </a:prstGeom>
          <a:noFill/>
        </p:spPr>
      </p:pic>
      <p:pic>
        <p:nvPicPr>
          <p:cNvPr id="9" name="Image 13988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971" y="2733143"/>
            <a:ext cx="5216029" cy="36303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661001" y="2733143"/>
            <a:ext cx="3314970" cy="2251812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42236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pic>
        <p:nvPicPr>
          <p:cNvPr id="10" name="Picture 2" descr="F:\Marion validation Ozone v2.2.8\printscreen\case3_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099" y="1872840"/>
            <a:ext cx="6500630" cy="43337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06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7.2. Example 2 : Column of an office building</a:t>
            </a:r>
          </a:p>
        </p:txBody>
      </p:sp>
      <p:pic>
        <p:nvPicPr>
          <p:cNvPr id="6" name="Image 14032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76" y="1918719"/>
            <a:ext cx="5405782" cy="3048037"/>
          </a:xfrm>
          <a:prstGeom prst="rect">
            <a:avLst/>
          </a:prstGeom>
          <a:noFill/>
        </p:spPr>
      </p:pic>
      <p:pic>
        <p:nvPicPr>
          <p:cNvPr id="7" name="Image 14031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64" y="1918718"/>
            <a:ext cx="4801815" cy="3048037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014309" y="5090099"/>
            <a:ext cx="8208912" cy="15118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lb-LU" sz="2200" dirty="0"/>
              <a:t> Maximum received radiative heat flux in the hot smoke layer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lb-LU" sz="2200" dirty="0"/>
              <a:t> Hot smoke layer (z = 3.5m) : temperature reaches 290°C</a:t>
            </a:r>
            <a:endParaRPr lang="en-GB" sz="2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GB" sz="2200" dirty="0"/>
              <a:t> Outside smoke layer (z = 0.5m and z = 1m) : ~250</a:t>
            </a:r>
            <a:r>
              <a:rPr lang="lb-LU" sz="2200" dirty="0"/>
              <a:t>°C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GB" sz="2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lb-LU" sz="2200" dirty="0"/>
          </a:p>
        </p:txBody>
      </p:sp>
    </p:spTree>
    <p:extLst>
      <p:ext uri="{BB962C8B-B14F-4D97-AF65-F5344CB8AC3E}">
        <p14:creationId xmlns:p14="http://schemas.microsoft.com/office/powerpoint/2010/main" val="327445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7.3. Example 3 : Column of a car park</a:t>
            </a:r>
          </a:p>
        </p:txBody>
      </p:sp>
      <p:sp>
        <p:nvSpPr>
          <p:cNvPr id="3" name="Rectangle 2"/>
          <p:cNvSpPr/>
          <p:nvPr/>
        </p:nvSpPr>
        <p:spPr>
          <a:xfrm>
            <a:off x="4539444" y="2175631"/>
            <a:ext cx="742389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HEA 300 column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Ceiling level : 3.5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Dimensions of the parking spot : 2.5m*5m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Equivalent diameter of the fire : 4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Fire scenario : 3 cars + 1 van (risk analysis – highly severe assumption)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Ignition time between two consecutive cars 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12 minutes</a:t>
            </a:r>
            <a:endParaRPr lang="en-GB" sz="2400" b="1" i="1" baseline="30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32"/>
          <a:stretch/>
        </p:blipFill>
        <p:spPr bwMode="auto">
          <a:xfrm>
            <a:off x="472109" y="2054905"/>
            <a:ext cx="3766516" cy="264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468" t="32314" r="9907" b="24041"/>
          <a:stretch/>
        </p:blipFill>
        <p:spPr bwMode="auto">
          <a:xfrm>
            <a:off x="828136" y="4848225"/>
            <a:ext cx="2438939" cy="131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077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7.3. Example 3 : Column of a car park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32"/>
          <a:stretch/>
        </p:blipFill>
        <p:spPr bwMode="auto">
          <a:xfrm>
            <a:off x="472109" y="2054905"/>
            <a:ext cx="3766516" cy="264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468" t="32314" r="9907" b="24041"/>
          <a:stretch/>
        </p:blipFill>
        <p:spPr bwMode="auto">
          <a:xfrm>
            <a:off x="828136" y="4848225"/>
            <a:ext cx="2438939" cy="131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2196" y="2054905"/>
            <a:ext cx="7006704" cy="4108562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5483746" y="2123739"/>
            <a:ext cx="1866900" cy="18542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7350646" y="2591483"/>
            <a:ext cx="3500234" cy="4041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CH" sz="2400" dirty="0" err="1">
                <a:solidFill>
                  <a:srgbClr val="FF0000"/>
                </a:solidFill>
              </a:rPr>
              <a:t>Very</a:t>
            </a:r>
            <a:r>
              <a:rPr lang="fr-CH" sz="2400" dirty="0">
                <a:solidFill>
                  <a:srgbClr val="FF0000"/>
                </a:solidFill>
              </a:rPr>
              <a:t> </a:t>
            </a:r>
            <a:r>
              <a:rPr lang="fr-CH" sz="2400" dirty="0" err="1">
                <a:solidFill>
                  <a:srgbClr val="FF0000"/>
                </a:solidFill>
              </a:rPr>
              <a:t>severe</a:t>
            </a:r>
            <a:r>
              <a:rPr lang="fr-CH" sz="2400" dirty="0">
                <a:solidFill>
                  <a:srgbClr val="FF0000"/>
                </a:solidFill>
              </a:rPr>
              <a:t> scenario !</a:t>
            </a:r>
            <a:endParaRPr lang="lb-LU" sz="2400" dirty="0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GB" sz="2400" dirty="0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lb-L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1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7.3. Example 3 : Column of a car park</a:t>
            </a:r>
          </a:p>
        </p:txBody>
      </p:sp>
      <p:pic>
        <p:nvPicPr>
          <p:cNvPr id="12" name="Picture 2" descr="F:\Marion validation Ozone v2.2.8\printscreen\case2_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877" y="1736294"/>
            <a:ext cx="6917978" cy="4606653"/>
          </a:xfrm>
          <a:prstGeom prst="rect">
            <a:avLst/>
          </a:prstGeom>
          <a:noFill/>
        </p:spPr>
      </p:pic>
      <p:pic>
        <p:nvPicPr>
          <p:cNvPr id="13" name="Picture 2" descr="F:\Marion validation Ozone v2.2.8\printscreen\case2_b.png"/>
          <p:cNvPicPr>
            <a:picLocks noChangeAspect="1" noChangeArrowheads="1"/>
          </p:cNvPicPr>
          <p:nvPr/>
        </p:nvPicPr>
        <p:blipFill rotWithShape="1">
          <a:blip r:embed="rId3" cstate="print"/>
          <a:srcRect l="-1" r="691"/>
          <a:stretch/>
        </p:blipFill>
        <p:spPr bwMode="auto">
          <a:xfrm>
            <a:off x="7472855" y="2669164"/>
            <a:ext cx="4580724" cy="307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798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8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6" y="1949569"/>
            <a:ext cx="3554064" cy="2536166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08014" y="5641203"/>
                <a:ext cx="5727291" cy="3970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LU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fr-LU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=−1.02</m:t>
                    </m:r>
                    <m:r>
                      <a:rPr lang="fr-CH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CH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+0.0148</m:t>
                    </m:r>
                    <m:sSup>
                      <m:sSupPr>
                        <m:ctrlPr>
                          <a:rPr lang="fr-LU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CH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fr-LU" i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0.4</m:t>
                        </m:r>
                      </m:sup>
                    </m:sSup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 = 6.15 m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014" y="5641203"/>
                <a:ext cx="5727291" cy="397096"/>
              </a:xfrm>
              <a:prstGeom prst="rect">
                <a:avLst/>
              </a:prstGeom>
              <a:blipFill>
                <a:blip r:embed="rId3" cstate="print"/>
                <a:stretch>
                  <a:fillRect t="-3030" b="-19697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05173" y="4974608"/>
                <a:ext cx="3917503" cy="5629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fr-LU" i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𝑅𝐻𝑅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p>
                        <m:sSupPr>
                          <m:ctrlP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p>
                          <m:r>
                            <a:rPr lang="fr-CH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=12566371 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𝑊</m:t>
                      </m:r>
                    </m:oMath>
                  </m:oMathPara>
                </a14:m>
                <a:endParaRPr lang="fr-L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173" y="4974608"/>
                <a:ext cx="3917503" cy="562975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44259" y="4554495"/>
                <a:ext cx="152285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fr-LU" i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4 </m:t>
                      </m:r>
                      <m:r>
                        <a:rPr lang="fr-CH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fr-LU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59" y="4554495"/>
                <a:ext cx="1522858" cy="369332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5649153" y="1804404"/>
            <a:ext cx="5374256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 err="1"/>
              <a:t>Flame</a:t>
            </a:r>
            <a:r>
              <a:rPr lang="fr-CH" sz="2800" u="sng" dirty="0"/>
              <a:t> </a:t>
            </a:r>
            <a:r>
              <a:rPr lang="fr-CH" sz="2800" u="sng" dirty="0" err="1"/>
              <a:t>temperature</a:t>
            </a:r>
            <a:endParaRPr lang="fr-CH" sz="2800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708013" y="6107325"/>
                <a:ext cx="572729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LU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fr-CH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−1.02</m:t>
                    </m:r>
                    <m:r>
                      <a:rPr lang="fr-CH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CH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fr-LU" i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+0.0</m:t>
                    </m:r>
                    <m:r>
                      <a:rPr lang="fr-CH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0524</m:t>
                    </m:r>
                    <m:sSup>
                      <m:sSupPr>
                        <m:ctrlPr>
                          <a:rPr lang="fr-LU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CH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CH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fr-LU" i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0.4</m:t>
                        </m:r>
                      </m:sup>
                    </m:sSup>
                  </m:oMath>
                </a14:m>
                <a:r>
                  <a:rPr lang="fr-LU" dirty="0">
                    <a:solidFill>
                      <a:schemeClr val="tx2"/>
                    </a:solidFill>
                  </a:rPr>
                  <a:t> = -0.48 m</a:t>
                </a: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013" y="6107325"/>
                <a:ext cx="5727291" cy="369332"/>
              </a:xfrm>
              <a:prstGeom prst="rect">
                <a:avLst/>
              </a:prstGeom>
              <a:blipFill>
                <a:blip r:embed="rId6" cstate="print"/>
                <a:stretch>
                  <a:fillRect t="-8333" b="-2833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426505" y="2585505"/>
                <a:ext cx="5041765" cy="4801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1600" i="1"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fr-LU" sz="1600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d>
                        <m:dPr>
                          <m:ctrlPr>
                            <a:rPr lang="fr-LU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sz="16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d>
                      <m:r>
                        <a:rPr lang="fr-LU" sz="1600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LU" sz="1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LU" sz="1600" i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d>
                            <m:dPr>
                              <m:ctrlPr>
                                <a:rPr lang="fr-LU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LU" sz="1600" i="0">
                                  <a:latin typeface="Cambria Math" panose="02040503050406030204" pitchFamily="18" charset="0"/>
                                </a:rPr>
                                <m:t>900;20+0.25</m:t>
                              </m:r>
                              <m:sSup>
                                <m:sSupPr>
                                  <m:ctrlPr>
                                    <a:rPr lang="fr-L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0.8</m:t>
                                      </m:r>
                                      <m: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  <m:t>𝑄</m:t>
                                      </m:r>
                                      <m:d>
                                        <m:dPr>
                                          <m:ctrlPr>
                                            <a:rPr lang="fr-LU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fr-LU" sz="1600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f>
                                    <m:fPr>
                                      <m:type m:val="lin"/>
                                      <m:ctrlP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sup>
                              </m:sSup>
                              <m:sSup>
                                <m:sSupPr>
                                  <m:ctrlPr>
                                    <a:rPr lang="fr-LU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LU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LU" sz="1600" i="1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fr-LU" sz="16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f>
                                    <m:fPr>
                                      <m:type m:val="lin"/>
                                      <m:ctrlPr>
                                        <a:rPr lang="fr-LU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−5</m:t>
                                      </m:r>
                                    </m:num>
                                    <m:den>
                                      <m:r>
                                        <a:rPr lang="fr-LU" sz="16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sup>
                              </m:sSup>
                            </m:e>
                          </m:d>
                        </m:e>
                      </m:func>
                    </m:oMath>
                  </m:oMathPara>
                </a14:m>
                <a:endParaRPr lang="fr-LU" sz="16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6505" y="2585505"/>
                <a:ext cx="5041765" cy="480196"/>
              </a:xfrm>
              <a:prstGeom prst="rect">
                <a:avLst/>
              </a:prstGeom>
              <a:blipFill>
                <a:blip r:embed="rId7" cstate="print"/>
                <a:stretch>
                  <a:fillRect t="-49367" r="-3265" b="-5063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37978"/>
              </p:ext>
            </p:extLst>
          </p:nvPr>
        </p:nvGraphicFramePr>
        <p:xfrm>
          <a:off x="6875252" y="3171874"/>
          <a:ext cx="1219200" cy="323850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4123691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4897042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z (m)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T (°C)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38150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85623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0.5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854652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1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782523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1.5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148324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2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98049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2.5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82744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3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18634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3.5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76059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4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900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891793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4.5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827.9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285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708.4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300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5.5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614.8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54781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6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540.0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091978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6.5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479.3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32855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7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429.1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457567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>
                          <a:effectLst/>
                        </a:rPr>
                        <a:t>7.5</a:t>
                      </a:r>
                      <a:endParaRPr lang="fr-L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100" u="none" strike="noStrike" dirty="0">
                          <a:effectLst/>
                        </a:rPr>
                        <a:t>387.2</a:t>
                      </a:r>
                      <a:endParaRPr lang="fr-L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2265636"/>
                  </a:ext>
                </a:extLst>
              </a:tr>
            </a:tbl>
          </a:graphicData>
        </a:graphic>
      </p:graphicFrame>
      <p:sp>
        <p:nvSpPr>
          <p:cNvPr id="18" name="Ellipse 42"/>
          <p:cNvSpPr/>
          <p:nvPr/>
        </p:nvSpPr>
        <p:spPr>
          <a:xfrm>
            <a:off x="9620400" y="6003298"/>
            <a:ext cx="720080" cy="11630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Triangle isocèle 43"/>
          <p:cNvSpPr/>
          <p:nvPr/>
        </p:nvSpPr>
        <p:spPr>
          <a:xfrm>
            <a:off x="9620400" y="4985950"/>
            <a:ext cx="720080" cy="1080120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0" name="Connecteur droit 44"/>
          <p:cNvCxnSpPr/>
          <p:nvPr/>
        </p:nvCxnSpPr>
        <p:spPr>
          <a:xfrm flipV="1">
            <a:off x="9620400" y="4977654"/>
            <a:ext cx="360040" cy="10801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45"/>
          <p:cNvCxnSpPr/>
          <p:nvPr/>
        </p:nvCxnSpPr>
        <p:spPr>
          <a:xfrm flipH="1" flipV="1">
            <a:off x="9980440" y="4977654"/>
            <a:ext cx="360040" cy="10801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lipse 80"/>
          <p:cNvSpPr/>
          <p:nvPr/>
        </p:nvSpPr>
        <p:spPr>
          <a:xfrm>
            <a:off x="9777188" y="5546880"/>
            <a:ext cx="410980" cy="1040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81"/>
          <p:cNvSpPr txBox="1"/>
          <p:nvPr/>
        </p:nvSpPr>
        <p:spPr>
          <a:xfrm>
            <a:off x="8995560" y="4908831"/>
            <a:ext cx="88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θ</a:t>
            </a:r>
            <a:r>
              <a:rPr lang="fr-FR" i="1" baseline="-25000" dirty="0"/>
              <a:t>f </a:t>
            </a:r>
            <a:r>
              <a:rPr lang="fr-FR" dirty="0"/>
              <a:t> (z)</a:t>
            </a:r>
          </a:p>
        </p:txBody>
      </p:sp>
      <p:cxnSp>
        <p:nvCxnSpPr>
          <p:cNvPr id="24" name="Connecteur droit avec flèche 83"/>
          <p:cNvCxnSpPr>
            <a:stCxn id="23" idx="2"/>
          </p:cNvCxnSpPr>
          <p:nvPr/>
        </p:nvCxnSpPr>
        <p:spPr>
          <a:xfrm>
            <a:off x="9439224" y="5278163"/>
            <a:ext cx="337964" cy="300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5"/>
          <p:cNvCxnSpPr/>
          <p:nvPr/>
        </p:nvCxnSpPr>
        <p:spPr>
          <a:xfrm flipV="1">
            <a:off x="10507728" y="4977654"/>
            <a:ext cx="0" cy="108012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6"/>
          <p:cNvSpPr txBox="1"/>
          <p:nvPr/>
        </p:nvSpPr>
        <p:spPr>
          <a:xfrm>
            <a:off x="10507728" y="528457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/>
              <a:t>L</a:t>
            </a:r>
            <a:r>
              <a:rPr lang="fr-FR" i="1" baseline="-25000" dirty="0" err="1"/>
              <a:t>f</a:t>
            </a:r>
            <a:endParaRPr lang="fr-FR" i="1" baseline="-25000" dirty="0"/>
          </a:p>
        </p:txBody>
      </p:sp>
      <p:cxnSp>
        <p:nvCxnSpPr>
          <p:cNvPr id="27" name="Connecteur droit avec flèche 19"/>
          <p:cNvCxnSpPr/>
          <p:nvPr/>
        </p:nvCxnSpPr>
        <p:spPr>
          <a:xfrm flipV="1">
            <a:off x="9453337" y="5578745"/>
            <a:ext cx="0" cy="50072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0"/>
          <p:cNvSpPr txBox="1"/>
          <p:nvPr/>
        </p:nvSpPr>
        <p:spPr>
          <a:xfrm>
            <a:off x="9211584" y="5668967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z</a:t>
            </a:r>
            <a:endParaRPr lang="fr-FR" i="1" baseline="-25000" dirty="0"/>
          </a:p>
        </p:txBody>
      </p:sp>
      <p:pic>
        <p:nvPicPr>
          <p:cNvPr id="29" name="Image 1344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9" t="6035" r="50571" b="7757"/>
          <a:stretch/>
        </p:blipFill>
        <p:spPr bwMode="auto">
          <a:xfrm>
            <a:off x="9329746" y="3303448"/>
            <a:ext cx="1301388" cy="13146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3809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7.3. Example 3 : Column of a car park</a:t>
            </a:r>
          </a:p>
        </p:txBody>
      </p:sp>
      <p:pic>
        <p:nvPicPr>
          <p:cNvPr id="7" name="Image 13981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2" y="1715281"/>
            <a:ext cx="5822898" cy="3471573"/>
          </a:xfrm>
          <a:prstGeom prst="rect">
            <a:avLst/>
          </a:prstGeom>
          <a:noFill/>
        </p:spPr>
      </p:pic>
      <p:pic>
        <p:nvPicPr>
          <p:cNvPr id="8" name="Image 13983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491" y="1715280"/>
            <a:ext cx="5580992" cy="3471573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828136" y="5442837"/>
            <a:ext cx="7992888" cy="9031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GB" sz="2200" dirty="0"/>
              <a:t> Outside hot smoke layer (z = 1 m) : t</a:t>
            </a:r>
            <a:r>
              <a:rPr lang="en-GB" sz="2200" baseline="-25000" dirty="0"/>
              <a:t>max</a:t>
            </a:r>
            <a:r>
              <a:rPr lang="en-GB" sz="2200" dirty="0"/>
              <a:t> = 500°C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GB" sz="2200" dirty="0"/>
              <a:t> In hot smoke layer (z = 3.5 m) : t</a:t>
            </a:r>
            <a:r>
              <a:rPr lang="en-GB" sz="2200" baseline="-25000" dirty="0"/>
              <a:t>max</a:t>
            </a:r>
            <a:r>
              <a:rPr lang="en-GB" sz="2200" dirty="0"/>
              <a:t> = 700°C </a:t>
            </a:r>
          </a:p>
        </p:txBody>
      </p:sp>
    </p:spTree>
    <p:extLst>
      <p:ext uri="{BB962C8B-B14F-4D97-AF65-F5344CB8AC3E}">
        <p14:creationId xmlns:p14="http://schemas.microsoft.com/office/powerpoint/2010/main" val="148607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10" name="Image 148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546" y="4783526"/>
            <a:ext cx="7560840" cy="1368152"/>
          </a:xfrm>
          <a:prstGeom prst="rect">
            <a:avLst/>
          </a:prstGeom>
          <a:noFill/>
        </p:spPr>
      </p:pic>
      <p:pic>
        <p:nvPicPr>
          <p:cNvPr id="11" name="Image 1482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08" y="1938818"/>
            <a:ext cx="5636278" cy="243324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872071" y="2158936"/>
            <a:ext cx="742389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Description of the structure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GB" sz="24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Truss flanges section : HEA 220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Truss diagonals section : 2 L60*60*6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Distance between 2 steel frames : 10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Apex height : 14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en-GB" sz="2400" b="1" i="1" baseline="30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1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11" name="Image 148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850" y="1705829"/>
            <a:ext cx="4088524" cy="1679611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872071" y="2158936"/>
            <a:ext cx="7423895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Fire scenario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Fire area : 50 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(</a:t>
            </a: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center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of storage area)</a:t>
            </a:r>
            <a:endParaRPr lang="en-GB" sz="2400" b="1" i="1" baseline="300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Wingdings" panose="05000000000000000000" pitchFamily="2" charset="2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Equivalent diameter : 8 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Speed of development : Medium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RHR = 1 MW after t</a:t>
            </a:r>
            <a:r>
              <a:rPr lang="en-GB" sz="2400" b="1" i="1" baseline="-25000" dirty="0">
                <a:solidFill>
                  <a:srgbClr val="0070C0"/>
                </a:solidFill>
                <a:latin typeface="Symbol" panose="05050102010706020507" pitchFamily="18" charset="2"/>
                <a:ea typeface="Times New Roman" panose="02020603050405020304" pitchFamily="18" charset="0"/>
              </a:rPr>
              <a:t>a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300 sec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RHR</a:t>
            </a:r>
            <a:r>
              <a:rPr lang="en-GB" sz="2400" b="1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max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1000 kW/m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*50m</a:t>
            </a:r>
            <a:r>
              <a:rPr lang="en-GB" sz="24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50 MW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Fire Load : 10 To (cellulosic)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 Q = 17.5 MJ/kg*10000 kg = 175000 MJ</a:t>
            </a:r>
            <a:endParaRPr lang="en-GB" sz="24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8790" y="3424150"/>
            <a:ext cx="4942644" cy="30129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780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9" name="Picture 2" descr="F:\Marion validation Ozone v2.2.8\printscreen\case4_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648" y="1700784"/>
            <a:ext cx="6999128" cy="4652599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98080" y="2840736"/>
            <a:ext cx="4544042" cy="2925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771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6488" y="2054905"/>
            <a:ext cx="6828440" cy="3948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7424928" y="2084826"/>
            <a:ext cx="4111915" cy="194421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Flame height = 9.7m 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Truss members are situated above the solid flame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Max. temperature of trusses = 210°C</a:t>
            </a:r>
          </a:p>
        </p:txBody>
      </p:sp>
    </p:spTree>
    <p:extLst>
      <p:ext uri="{BB962C8B-B14F-4D97-AF65-F5344CB8AC3E}">
        <p14:creationId xmlns:p14="http://schemas.microsoft.com/office/powerpoint/2010/main" val="37871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21250" t="22407" r="32812" b="20740"/>
          <a:stretch/>
        </p:blipFill>
        <p:spPr>
          <a:xfrm>
            <a:off x="6096000" y="2024620"/>
            <a:ext cx="5600700" cy="3898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/>
          <a:srcRect l="32193" t="36842" r="21887" b="6304"/>
          <a:stretch/>
        </p:blipFill>
        <p:spPr>
          <a:xfrm>
            <a:off x="497456" y="2024620"/>
            <a:ext cx="5598544" cy="38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5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8136" y="1485881"/>
            <a:ext cx="1364257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67712" y="6024919"/>
                <a:ext cx="425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𝜀</m:t>
                    </m:r>
                    <m:r>
                      <a:rPr lang="fr-CH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𝑡𝑜𝑡</m:t>
                        </m:r>
                      </m:sub>
                    </m:sSub>
                  </m:oMath>
                </a14:m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= 0.7*15 kW/m</a:t>
                </a:r>
                <a:r>
                  <a:rPr lang="fr-CH" baseline="30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10.5 kW/m</a:t>
                </a:r>
                <a:r>
                  <a:rPr lang="fr-CH" baseline="30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712" y="6024919"/>
                <a:ext cx="4254786" cy="369332"/>
              </a:xfrm>
              <a:prstGeom prst="rect">
                <a:avLst/>
              </a:prstGeom>
              <a:blipFill>
                <a:blip r:embed="rId2" cstate="print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/>
          <p:cNvSpPr/>
          <p:nvPr/>
        </p:nvSpPr>
        <p:spPr>
          <a:xfrm>
            <a:off x="4131822" y="5398290"/>
            <a:ext cx="72000" cy="720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11" name="Image 24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36" y="2247830"/>
            <a:ext cx="4433490" cy="3838434"/>
          </a:xfrm>
          <a:prstGeom prst="rect">
            <a:avLst/>
          </a:prstGeom>
        </p:spPr>
      </p:pic>
      <p:pic>
        <p:nvPicPr>
          <p:cNvPr id="12" name="Image 47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079" y="2247830"/>
            <a:ext cx="4365373" cy="385091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897592" y="1485881"/>
            <a:ext cx="1364257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839964" y="6001099"/>
                <a:ext cx="43708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𝜀</m:t>
                    </m:r>
                    <m:r>
                      <a:rPr lang="fr-CH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fr-LU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𝑡𝑜𝑡</m:t>
                        </m:r>
                      </m:sub>
                    </m:sSub>
                  </m:oMath>
                </a14:m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= 0.7*3.5 kW/m</a:t>
                </a:r>
                <a:r>
                  <a:rPr lang="fr-CH" baseline="30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2.45 kW/m</a:t>
                </a:r>
                <a:r>
                  <a:rPr lang="fr-CH" baseline="30000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9964" y="6001099"/>
                <a:ext cx="4370835" cy="369332"/>
              </a:xfrm>
              <a:prstGeom prst="rect">
                <a:avLst/>
              </a:prstGeom>
              <a:blipFill>
                <a:blip r:embed="rId5" cstate="print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7047780" y="3175408"/>
            <a:ext cx="69012" cy="62901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6" name="Oval 15"/>
          <p:cNvSpPr/>
          <p:nvPr/>
        </p:nvSpPr>
        <p:spPr>
          <a:xfrm>
            <a:off x="2395268" y="3141243"/>
            <a:ext cx="69012" cy="62901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28192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7.4. Example 4 : Truss of an industrial building</a:t>
            </a:r>
          </a:p>
        </p:txBody>
      </p:sp>
      <p:pic>
        <p:nvPicPr>
          <p:cNvPr id="6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08" y="1761457"/>
            <a:ext cx="3554064" cy="253616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041726" y="1785824"/>
            <a:ext cx="714842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Heat flux received by each face (assuming </a:t>
            </a:r>
            <a:r>
              <a:rPr lang="en-GB" sz="2000" b="1" i="1" u="sng" dirty="0">
                <a:solidFill>
                  <a:srgbClr val="0070C0"/>
                </a:solidFill>
                <a:latin typeface="Symbol" panose="05050102010706020507" pitchFamily="18" charset="2"/>
                <a:ea typeface="Times New Roman" panose="02020603050405020304" pitchFamily="18" charset="0"/>
              </a:rPr>
              <a:t>e</a:t>
            </a:r>
            <a:r>
              <a:rPr lang="en-GB" sz="2000" b="1" i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0.7)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1 : 10.5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2 : 2.45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3 : 0.00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Face 4 : 2.45 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 Mean heat flux = 3.85 </a:t>
            </a:r>
            <a:r>
              <a:rPr lang="en-GB" sz="2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kW/m</a:t>
            </a:r>
            <a:r>
              <a:rPr lang="en-GB" sz="2000" b="1" i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-988923" y="4554401"/>
                <a:ext cx="104977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240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LU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fr-LU" sz="2400" i="0">
                              <a:latin typeface="Cambria Math" panose="02040503050406030204" pitchFamily="18" charset="0"/>
                            </a:rPr>
                            <m:t>−20</m:t>
                          </m:r>
                        </m:e>
                      </m:d>
                      <m:r>
                        <a:rPr lang="fr-LU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𝜎𝜀</m:t>
                      </m:r>
                      <m:d>
                        <m:dPr>
                          <m:begChr m:val="["/>
                          <m:endChr m:val="]"/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L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  <m:r>
                                    <a:rPr lang="fr-LU" sz="2400" i="0">
                                      <a:latin typeface="Cambria Math" panose="02040503050406030204" pitchFamily="18" charset="0"/>
                                    </a:rPr>
                                    <m:t>+273</m:t>
                                  </m:r>
                                </m:e>
                              </m:d>
                            </m:e>
                            <m:sup>
                              <m:r>
                                <a:rPr lang="fr-LU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fr-LU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LU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fr-LU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LU" sz="2400" i="0">
                                      <a:latin typeface="Cambria Math" panose="02040503050406030204" pitchFamily="18" charset="0"/>
                                    </a:rPr>
                                    <m:t>20+273</m:t>
                                  </m:r>
                                </m:e>
                              </m:d>
                            </m:e>
                            <m:sup>
                              <m:r>
                                <a:rPr lang="fr-LU" sz="2400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fr-LU" sz="24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LU" sz="2400" i="1"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CH" sz="2400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fr-LU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LU" sz="2400" i="1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</m:oMath>
                  </m:oMathPara>
                </a14:m>
                <a:endParaRPr lang="fr-LU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88923" y="4554401"/>
                <a:ext cx="10497757" cy="461665"/>
              </a:xfrm>
              <a:prstGeom prst="rect">
                <a:avLst/>
              </a:prstGeom>
              <a:blipFill>
                <a:blip r:embed="rId3" cstate="print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ight Brace 7"/>
          <p:cNvSpPr/>
          <p:nvPr/>
        </p:nvSpPr>
        <p:spPr>
          <a:xfrm rot="5400000">
            <a:off x="1508398" y="4398362"/>
            <a:ext cx="422071" cy="1424088"/>
          </a:xfrm>
          <a:prstGeom prst="rightBrace">
            <a:avLst>
              <a:gd name="adj1" fmla="val 83831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9" name="Right Brace 8"/>
          <p:cNvSpPr/>
          <p:nvPr/>
        </p:nvSpPr>
        <p:spPr>
          <a:xfrm rot="5400000">
            <a:off x="7382326" y="4554091"/>
            <a:ext cx="309098" cy="1094502"/>
          </a:xfrm>
          <a:prstGeom prst="rightBrace">
            <a:avLst>
              <a:gd name="adj1" fmla="val 37876"/>
              <a:gd name="adj2" fmla="val 5126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19808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00B0F0"/>
                </a:solidFill>
              </a:rPr>
              <a:t>Emitted convective flux </a:t>
            </a:r>
          </a:p>
        </p:txBody>
      </p:sp>
      <p:sp>
        <p:nvSpPr>
          <p:cNvPr id="11" name="Right Brace 10"/>
          <p:cNvSpPr/>
          <p:nvPr/>
        </p:nvSpPr>
        <p:spPr>
          <a:xfrm rot="5400000">
            <a:off x="4517524" y="3097807"/>
            <a:ext cx="422071" cy="4031674"/>
          </a:xfrm>
          <a:prstGeom prst="rightBrace">
            <a:avLst>
              <a:gd name="adj1" fmla="val 110091"/>
              <a:gd name="adj2" fmla="val 50000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423226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00B0F0"/>
                </a:solidFill>
              </a:rPr>
              <a:t>Emitted radiative flux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6255322" y="5352155"/>
            <a:ext cx="2392914" cy="645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7" lvl="1" indent="0" algn="ctr">
              <a:spcAft>
                <a:spcPts val="200"/>
              </a:spcAft>
              <a:buNone/>
            </a:pPr>
            <a:r>
              <a:rPr lang="en-GB" sz="2000" dirty="0">
                <a:solidFill>
                  <a:srgbClr val="FF0000"/>
                </a:solidFill>
              </a:rPr>
              <a:t>Received flux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355875" y="6042743"/>
                <a:ext cx="745143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200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=35 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CH" sz="2000" b="0" i="1" baseline="1600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fr-LU" sz="2000" i="1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.67∗10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CH" sz="2000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i="1" baseline="3000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fr-CH" sz="2000" i="1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fr-CH" sz="2000" i="1" baseline="160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CH" sz="2000" b="0" i="1" baseline="30000" smtClean="0"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fr-LU" sz="20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875" y="6042743"/>
                <a:ext cx="7451433" cy="400110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916213"/>
              </p:ext>
            </p:extLst>
          </p:nvPr>
        </p:nvGraphicFramePr>
        <p:xfrm>
          <a:off x="9750747" y="2464921"/>
          <a:ext cx="1909748" cy="385824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637981">
                  <a:extLst>
                    <a:ext uri="{9D8B030D-6E8A-4147-A177-3AD203B41FA5}">
                      <a16:colId xmlns:a16="http://schemas.microsoft.com/office/drawing/2014/main" val="2261521136"/>
                    </a:ext>
                  </a:extLst>
                </a:gridCol>
                <a:gridCol w="1271767">
                  <a:extLst>
                    <a:ext uri="{9D8B030D-6E8A-4147-A177-3AD203B41FA5}">
                      <a16:colId xmlns:a16="http://schemas.microsoft.com/office/drawing/2014/main" val="3525617695"/>
                    </a:ext>
                  </a:extLst>
                </a:gridCol>
              </a:tblGrid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T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 err="1">
                          <a:effectLst/>
                        </a:rPr>
                        <a:t>Emitted</a:t>
                      </a:r>
                      <a:r>
                        <a:rPr lang="fr-LU" sz="1400" u="none" strike="noStrike" dirty="0">
                          <a:effectLst/>
                        </a:rPr>
                        <a:t> flux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51196010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(°C)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W/m</a:t>
                      </a:r>
                      <a:r>
                        <a:rPr lang="fr-LU" sz="1400" u="none" strike="noStrike" baseline="30000">
                          <a:effectLst/>
                        </a:rPr>
                        <a:t>2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7451844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20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0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24709603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30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392.03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43431686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40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788.42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86778696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50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1189.49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23885342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60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1595.53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64637853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70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2006.84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046022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80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2423.77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30583681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90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2846.62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88257298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100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3275.76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3903573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110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3711.52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4351294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120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4154.27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94007032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130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4604.37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49595828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140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5062.21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4392998"/>
                  </a:ext>
                </a:extLst>
              </a:tr>
              <a:tr h="241140"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>
                          <a:effectLst/>
                        </a:rPr>
                        <a:t>150</a:t>
                      </a:r>
                      <a:endParaRPr lang="fr-L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LU" sz="1400" u="none" strike="noStrike" dirty="0">
                          <a:effectLst/>
                        </a:rPr>
                        <a:t>5528.18</a:t>
                      </a:r>
                      <a:endParaRPr lang="fr-L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419881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9683821" y="5125762"/>
            <a:ext cx="2043599" cy="452785"/>
          </a:xfrm>
          <a:prstGeom prst="rect">
            <a:avLst/>
          </a:prstGeom>
          <a:solidFill>
            <a:schemeClr val="accent1">
              <a:alpha val="3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51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38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A511E3-E794-46D6-B78B-950FE994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37" y="1939407"/>
            <a:ext cx="5396538" cy="4662561"/>
          </a:xfrm>
          <a:prstGeom prst="rect">
            <a:avLst/>
          </a:prstGeom>
        </p:spPr>
      </p:pic>
      <p:grpSp>
        <p:nvGrpSpPr>
          <p:cNvPr id="20" name="Groupe 21">
            <a:extLst>
              <a:ext uri="{FF2B5EF4-FFF2-40B4-BE49-F238E27FC236}">
                <a16:creationId xmlns:a16="http://schemas.microsoft.com/office/drawing/2014/main" id="{5733080E-0326-4CCD-9664-DA5B4C7C16A2}"/>
              </a:ext>
            </a:extLst>
          </p:cNvPr>
          <p:cNvGrpSpPr>
            <a:grpSpLocks/>
          </p:cNvGrpSpPr>
          <p:nvPr/>
        </p:nvGrpSpPr>
        <p:grpSpPr bwMode="auto">
          <a:xfrm>
            <a:off x="5651500" y="1979104"/>
            <a:ext cx="6530975" cy="4344543"/>
            <a:chOff x="199688" y="1471613"/>
            <a:chExt cx="7773987" cy="4868862"/>
          </a:xfrm>
        </p:grpSpPr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71ECA4CD-7797-49F4-A997-30AC9CAB36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857987" y="4541480"/>
              <a:ext cx="44450" cy="5760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id="{35CF17C8-0109-4CF2-998D-F9449C3C8D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851887" y="2763425"/>
              <a:ext cx="44450" cy="4680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40A9BA9B-4BCF-476E-93E6-24131458D6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853309" y="2723351"/>
              <a:ext cx="43190" cy="1036853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CBA05326-5176-455D-91FE-A7D9B6B04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453" y="3923153"/>
              <a:ext cx="505465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C3278C53-8AA9-493B-B6FD-99DB1DE8A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225" y="5114243"/>
              <a:ext cx="505465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Rectangle 9">
              <a:extLst>
                <a:ext uri="{FF2B5EF4-FFF2-40B4-BE49-F238E27FC236}">
                  <a16:creationId xmlns:a16="http://schemas.microsoft.com/office/drawing/2014/main" id="{E5C79300-7F9F-493C-9ABF-067EC9F5B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572" y="2733279"/>
              <a:ext cx="506329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FF9775E7-F14C-40F8-BC93-B46EAD698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5489" y="2714648"/>
              <a:ext cx="120259" cy="2482283"/>
              <a:chOff x="1210779" y="2034596"/>
              <a:chExt cx="100211" cy="2069039"/>
            </a:xfrm>
          </p:grpSpPr>
          <p:sp>
            <p:nvSpPr>
              <p:cNvPr id="347" name="Rectangle 8">
                <a:extLst>
                  <a:ext uri="{FF2B5EF4-FFF2-40B4-BE49-F238E27FC236}">
                    <a16:creationId xmlns:a16="http://schemas.microsoft.com/office/drawing/2014/main" id="{4AB49D05-C07A-4833-998B-84ECCC628CB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48" name="Group 4">
                <a:extLst>
                  <a:ext uri="{FF2B5EF4-FFF2-40B4-BE49-F238E27FC236}">
                    <a16:creationId xmlns:a16="http://schemas.microsoft.com/office/drawing/2014/main" id="{8A9F4DA9-706A-49B0-97F9-FBFD1A767FC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57" name="Rectangle 5">
                  <a:extLst>
                    <a:ext uri="{FF2B5EF4-FFF2-40B4-BE49-F238E27FC236}">
                      <a16:creationId xmlns:a16="http://schemas.microsoft.com/office/drawing/2014/main" id="{A0803AFC-E843-44A0-9C20-B257D8C9D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8" name="Rectangle 6">
                  <a:extLst>
                    <a:ext uri="{FF2B5EF4-FFF2-40B4-BE49-F238E27FC236}">
                      <a16:creationId xmlns:a16="http://schemas.microsoft.com/office/drawing/2014/main" id="{43B4C157-8B5C-4E1F-98B1-3894E34CED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9" name="Rectangle 7">
                  <a:extLst>
                    <a:ext uri="{FF2B5EF4-FFF2-40B4-BE49-F238E27FC236}">
                      <a16:creationId xmlns:a16="http://schemas.microsoft.com/office/drawing/2014/main" id="{45E73804-C481-46E9-8667-6FB899BA82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49" name="Group 4">
                <a:extLst>
                  <a:ext uri="{FF2B5EF4-FFF2-40B4-BE49-F238E27FC236}">
                    <a16:creationId xmlns:a16="http://schemas.microsoft.com/office/drawing/2014/main" id="{87D329B7-6781-4FC9-84E8-A4FC395488B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54" name="Rectangle 5">
                  <a:extLst>
                    <a:ext uri="{FF2B5EF4-FFF2-40B4-BE49-F238E27FC236}">
                      <a16:creationId xmlns:a16="http://schemas.microsoft.com/office/drawing/2014/main" id="{D0F0F16D-93ED-42A6-BF5A-3E352423D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5" name="Rectangle 6">
                  <a:extLst>
                    <a:ext uri="{FF2B5EF4-FFF2-40B4-BE49-F238E27FC236}">
                      <a16:creationId xmlns:a16="http://schemas.microsoft.com/office/drawing/2014/main" id="{2A9648C3-9C8D-4BD5-8684-93F428B13F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6" name="Rectangle 7">
                  <a:extLst>
                    <a:ext uri="{FF2B5EF4-FFF2-40B4-BE49-F238E27FC236}">
                      <a16:creationId xmlns:a16="http://schemas.microsoft.com/office/drawing/2014/main" id="{C39CC634-E019-4523-A1C1-C73490C5AC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50" name="Group 4">
                <a:extLst>
                  <a:ext uri="{FF2B5EF4-FFF2-40B4-BE49-F238E27FC236}">
                    <a16:creationId xmlns:a16="http://schemas.microsoft.com/office/drawing/2014/main" id="{EF343431-0A57-4E7E-8819-ED7649E625A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51" name="Rectangle 5">
                  <a:extLst>
                    <a:ext uri="{FF2B5EF4-FFF2-40B4-BE49-F238E27FC236}">
                      <a16:creationId xmlns:a16="http://schemas.microsoft.com/office/drawing/2014/main" id="{3CEBD616-1F31-456A-B3B7-1729F0F319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2" name="Rectangle 6">
                  <a:extLst>
                    <a:ext uri="{FF2B5EF4-FFF2-40B4-BE49-F238E27FC236}">
                      <a16:creationId xmlns:a16="http://schemas.microsoft.com/office/drawing/2014/main" id="{B266D991-5677-4BF4-8F96-F336961A57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3" name="Rectangle 7">
                  <a:extLst>
                    <a:ext uri="{FF2B5EF4-FFF2-40B4-BE49-F238E27FC236}">
                      <a16:creationId xmlns:a16="http://schemas.microsoft.com/office/drawing/2014/main" id="{B3FD5B9E-EF77-4FC3-93EB-8A83A48CD8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28" name="Groupe 40">
              <a:extLst>
                <a:ext uri="{FF2B5EF4-FFF2-40B4-BE49-F238E27FC236}">
                  <a16:creationId xmlns:a16="http://schemas.microsoft.com/office/drawing/2014/main" id="{3DCBBFC4-B270-43A5-9F5A-0C7B37B3E7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6430" y="2714976"/>
              <a:ext cx="120259" cy="2482283"/>
              <a:chOff x="1210779" y="2034596"/>
              <a:chExt cx="100211" cy="2069039"/>
            </a:xfrm>
          </p:grpSpPr>
          <p:sp>
            <p:nvSpPr>
              <p:cNvPr id="334" name="Rectangle 8">
                <a:extLst>
                  <a:ext uri="{FF2B5EF4-FFF2-40B4-BE49-F238E27FC236}">
                    <a16:creationId xmlns:a16="http://schemas.microsoft.com/office/drawing/2014/main" id="{99E8B591-AFD3-4282-907C-42861E5E4DE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35" name="Group 4">
                <a:extLst>
                  <a:ext uri="{FF2B5EF4-FFF2-40B4-BE49-F238E27FC236}">
                    <a16:creationId xmlns:a16="http://schemas.microsoft.com/office/drawing/2014/main" id="{D80C0DA9-9B28-4C31-B13D-2CFF12BFEFF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44" name="Rectangle 5">
                  <a:extLst>
                    <a:ext uri="{FF2B5EF4-FFF2-40B4-BE49-F238E27FC236}">
                      <a16:creationId xmlns:a16="http://schemas.microsoft.com/office/drawing/2014/main" id="{B0D53FDC-DDB5-49EC-8ADB-B548C06AEF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5" name="Rectangle 6">
                  <a:extLst>
                    <a:ext uri="{FF2B5EF4-FFF2-40B4-BE49-F238E27FC236}">
                      <a16:creationId xmlns:a16="http://schemas.microsoft.com/office/drawing/2014/main" id="{85F8569E-3A31-4586-8557-C5535E98CF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6" name="Rectangle 7">
                  <a:extLst>
                    <a:ext uri="{FF2B5EF4-FFF2-40B4-BE49-F238E27FC236}">
                      <a16:creationId xmlns:a16="http://schemas.microsoft.com/office/drawing/2014/main" id="{CAAE8C11-083A-4EAA-A678-A235A87E75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36" name="Group 4">
                <a:extLst>
                  <a:ext uri="{FF2B5EF4-FFF2-40B4-BE49-F238E27FC236}">
                    <a16:creationId xmlns:a16="http://schemas.microsoft.com/office/drawing/2014/main" id="{2E773667-EA12-42C8-9206-8F62160616B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41" name="Rectangle 5">
                  <a:extLst>
                    <a:ext uri="{FF2B5EF4-FFF2-40B4-BE49-F238E27FC236}">
                      <a16:creationId xmlns:a16="http://schemas.microsoft.com/office/drawing/2014/main" id="{3E25D6BF-4602-41BF-A421-4F9C89E1A8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2" name="Rectangle 6">
                  <a:extLst>
                    <a:ext uri="{FF2B5EF4-FFF2-40B4-BE49-F238E27FC236}">
                      <a16:creationId xmlns:a16="http://schemas.microsoft.com/office/drawing/2014/main" id="{EBE32B75-21AD-4BDA-A291-7A11C5669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3" name="Rectangle 7">
                  <a:extLst>
                    <a:ext uri="{FF2B5EF4-FFF2-40B4-BE49-F238E27FC236}">
                      <a16:creationId xmlns:a16="http://schemas.microsoft.com/office/drawing/2014/main" id="{DA0E969F-8718-4B61-97B6-91C9A81EA2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37" name="Group 4">
                <a:extLst>
                  <a:ext uri="{FF2B5EF4-FFF2-40B4-BE49-F238E27FC236}">
                    <a16:creationId xmlns:a16="http://schemas.microsoft.com/office/drawing/2014/main" id="{8684008C-88F2-4B06-B742-578FBCAC821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38" name="Rectangle 5">
                  <a:extLst>
                    <a:ext uri="{FF2B5EF4-FFF2-40B4-BE49-F238E27FC236}">
                      <a16:creationId xmlns:a16="http://schemas.microsoft.com/office/drawing/2014/main" id="{31C6416E-CAB5-47D8-9A36-6F3440BD7A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9" name="Rectangle 6">
                  <a:extLst>
                    <a:ext uri="{FF2B5EF4-FFF2-40B4-BE49-F238E27FC236}">
                      <a16:creationId xmlns:a16="http://schemas.microsoft.com/office/drawing/2014/main" id="{F1D9A813-833A-4802-A267-A6D1D66EE0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0" name="Rectangle 7">
                  <a:extLst>
                    <a:ext uri="{FF2B5EF4-FFF2-40B4-BE49-F238E27FC236}">
                      <a16:creationId xmlns:a16="http://schemas.microsoft.com/office/drawing/2014/main" id="{596E479D-A24B-4B36-B324-08781A8608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29" name="Groupe 54">
              <a:extLst>
                <a:ext uri="{FF2B5EF4-FFF2-40B4-BE49-F238E27FC236}">
                  <a16:creationId xmlns:a16="http://schemas.microsoft.com/office/drawing/2014/main" id="{6C7915E7-2E7B-420A-AE4D-FF86A15B50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14546" y="2715727"/>
              <a:ext cx="120259" cy="2482283"/>
              <a:chOff x="1210779" y="2034596"/>
              <a:chExt cx="100211" cy="2069039"/>
            </a:xfrm>
          </p:grpSpPr>
          <p:sp>
            <p:nvSpPr>
              <p:cNvPr id="321" name="Rectangle 8">
                <a:extLst>
                  <a:ext uri="{FF2B5EF4-FFF2-40B4-BE49-F238E27FC236}">
                    <a16:creationId xmlns:a16="http://schemas.microsoft.com/office/drawing/2014/main" id="{38A0041B-0446-4822-9CC5-13A9BA36ABF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22" name="Group 4">
                <a:extLst>
                  <a:ext uri="{FF2B5EF4-FFF2-40B4-BE49-F238E27FC236}">
                    <a16:creationId xmlns:a16="http://schemas.microsoft.com/office/drawing/2014/main" id="{99785461-167A-4807-913E-1F59EC0315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31" name="Rectangle 5">
                  <a:extLst>
                    <a:ext uri="{FF2B5EF4-FFF2-40B4-BE49-F238E27FC236}">
                      <a16:creationId xmlns:a16="http://schemas.microsoft.com/office/drawing/2014/main" id="{626FEFE2-31CF-491B-B985-50C76D9D8A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2" name="Rectangle 6">
                  <a:extLst>
                    <a:ext uri="{FF2B5EF4-FFF2-40B4-BE49-F238E27FC236}">
                      <a16:creationId xmlns:a16="http://schemas.microsoft.com/office/drawing/2014/main" id="{B1A9D6D4-2211-4F67-BE23-803EFA4AF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3" name="Rectangle 7">
                  <a:extLst>
                    <a:ext uri="{FF2B5EF4-FFF2-40B4-BE49-F238E27FC236}">
                      <a16:creationId xmlns:a16="http://schemas.microsoft.com/office/drawing/2014/main" id="{D43EDAF8-1BC7-4C17-8E5F-C660208282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23" name="Group 4">
                <a:extLst>
                  <a:ext uri="{FF2B5EF4-FFF2-40B4-BE49-F238E27FC236}">
                    <a16:creationId xmlns:a16="http://schemas.microsoft.com/office/drawing/2014/main" id="{4982A22A-0AAC-4D78-ABC1-F4F1B536FDF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28" name="Rectangle 5">
                  <a:extLst>
                    <a:ext uri="{FF2B5EF4-FFF2-40B4-BE49-F238E27FC236}">
                      <a16:creationId xmlns:a16="http://schemas.microsoft.com/office/drawing/2014/main" id="{A1C4F49E-043C-4FE6-8BE3-98EFAC1127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9" name="Rectangle 6">
                  <a:extLst>
                    <a:ext uri="{FF2B5EF4-FFF2-40B4-BE49-F238E27FC236}">
                      <a16:creationId xmlns:a16="http://schemas.microsoft.com/office/drawing/2014/main" id="{FABA839A-5EA1-49F6-9DBD-0CDEBD86F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0" name="Rectangle 7">
                  <a:extLst>
                    <a:ext uri="{FF2B5EF4-FFF2-40B4-BE49-F238E27FC236}">
                      <a16:creationId xmlns:a16="http://schemas.microsoft.com/office/drawing/2014/main" id="{53DD1803-3B42-474D-BAE2-DD5C7FF7BA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24" name="Group 4">
                <a:extLst>
                  <a:ext uri="{FF2B5EF4-FFF2-40B4-BE49-F238E27FC236}">
                    <a16:creationId xmlns:a16="http://schemas.microsoft.com/office/drawing/2014/main" id="{C14C01A4-4C41-41C5-8AC5-A0B7D9951D9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25" name="Rectangle 5">
                  <a:extLst>
                    <a:ext uri="{FF2B5EF4-FFF2-40B4-BE49-F238E27FC236}">
                      <a16:creationId xmlns:a16="http://schemas.microsoft.com/office/drawing/2014/main" id="{A6D75BF6-20C6-497C-9C72-86B79C6073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6" name="Rectangle 6">
                  <a:extLst>
                    <a:ext uri="{FF2B5EF4-FFF2-40B4-BE49-F238E27FC236}">
                      <a16:creationId xmlns:a16="http://schemas.microsoft.com/office/drawing/2014/main" id="{AB360D81-C178-44E9-9A24-8F9337D0F2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7" name="Rectangle 7">
                  <a:extLst>
                    <a:ext uri="{FF2B5EF4-FFF2-40B4-BE49-F238E27FC236}">
                      <a16:creationId xmlns:a16="http://schemas.microsoft.com/office/drawing/2014/main" id="{6E59A08F-F36A-454A-8FA4-97EF5946EF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0" name="Groupe 68">
              <a:extLst>
                <a:ext uri="{FF2B5EF4-FFF2-40B4-BE49-F238E27FC236}">
                  <a16:creationId xmlns:a16="http://schemas.microsoft.com/office/drawing/2014/main" id="{0F52BC78-7283-4ECB-86C0-58FC3FE2CA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32218" y="2712864"/>
              <a:ext cx="120259" cy="2482283"/>
              <a:chOff x="1210779" y="2034596"/>
              <a:chExt cx="100211" cy="2069039"/>
            </a:xfrm>
          </p:grpSpPr>
          <p:sp>
            <p:nvSpPr>
              <p:cNvPr id="308" name="Rectangle 8">
                <a:extLst>
                  <a:ext uri="{FF2B5EF4-FFF2-40B4-BE49-F238E27FC236}">
                    <a16:creationId xmlns:a16="http://schemas.microsoft.com/office/drawing/2014/main" id="{0F5A5440-EE89-4121-AED4-292470F8C96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09" name="Group 4">
                <a:extLst>
                  <a:ext uri="{FF2B5EF4-FFF2-40B4-BE49-F238E27FC236}">
                    <a16:creationId xmlns:a16="http://schemas.microsoft.com/office/drawing/2014/main" id="{91E57AAB-2C8F-46C2-8F84-B7BD8424AD4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18" name="Rectangle 5">
                  <a:extLst>
                    <a:ext uri="{FF2B5EF4-FFF2-40B4-BE49-F238E27FC236}">
                      <a16:creationId xmlns:a16="http://schemas.microsoft.com/office/drawing/2014/main" id="{47AC1DFB-EECC-495E-A780-985A25468B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9" name="Rectangle 6">
                  <a:extLst>
                    <a:ext uri="{FF2B5EF4-FFF2-40B4-BE49-F238E27FC236}">
                      <a16:creationId xmlns:a16="http://schemas.microsoft.com/office/drawing/2014/main" id="{B27511CD-C62D-43BA-9D52-81A620C2D9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0" name="Rectangle 7">
                  <a:extLst>
                    <a:ext uri="{FF2B5EF4-FFF2-40B4-BE49-F238E27FC236}">
                      <a16:creationId xmlns:a16="http://schemas.microsoft.com/office/drawing/2014/main" id="{030C8F2D-76C6-44A9-9EF2-C7D4C1FCF0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10" name="Group 4">
                <a:extLst>
                  <a:ext uri="{FF2B5EF4-FFF2-40B4-BE49-F238E27FC236}">
                    <a16:creationId xmlns:a16="http://schemas.microsoft.com/office/drawing/2014/main" id="{CC1B50A1-B2F6-444C-B3F8-677E15AAE1F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15" name="Rectangle 5">
                  <a:extLst>
                    <a:ext uri="{FF2B5EF4-FFF2-40B4-BE49-F238E27FC236}">
                      <a16:creationId xmlns:a16="http://schemas.microsoft.com/office/drawing/2014/main" id="{FB7B59C5-E253-49B9-BE43-E0E79680E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6" name="Rectangle 6">
                  <a:extLst>
                    <a:ext uri="{FF2B5EF4-FFF2-40B4-BE49-F238E27FC236}">
                      <a16:creationId xmlns:a16="http://schemas.microsoft.com/office/drawing/2014/main" id="{84DAFC3B-C08F-4430-9B5D-5785A7A23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7" name="Rectangle 7">
                  <a:extLst>
                    <a:ext uri="{FF2B5EF4-FFF2-40B4-BE49-F238E27FC236}">
                      <a16:creationId xmlns:a16="http://schemas.microsoft.com/office/drawing/2014/main" id="{02193420-0FAB-4F4C-8837-4BCD103339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11" name="Group 4">
                <a:extLst>
                  <a:ext uri="{FF2B5EF4-FFF2-40B4-BE49-F238E27FC236}">
                    <a16:creationId xmlns:a16="http://schemas.microsoft.com/office/drawing/2014/main" id="{AA1380B5-81C4-4FF7-ACF7-DE0DB2C36C9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12" name="Rectangle 5">
                  <a:extLst>
                    <a:ext uri="{FF2B5EF4-FFF2-40B4-BE49-F238E27FC236}">
                      <a16:creationId xmlns:a16="http://schemas.microsoft.com/office/drawing/2014/main" id="{5D21BBE5-5216-475A-8E27-7C0543AAC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3" name="Rectangle 6">
                  <a:extLst>
                    <a:ext uri="{FF2B5EF4-FFF2-40B4-BE49-F238E27FC236}">
                      <a16:creationId xmlns:a16="http://schemas.microsoft.com/office/drawing/2014/main" id="{BBC336CF-E9BC-4371-9F90-44E175EF30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4" name="Rectangle 7">
                  <a:extLst>
                    <a:ext uri="{FF2B5EF4-FFF2-40B4-BE49-F238E27FC236}">
                      <a16:creationId xmlns:a16="http://schemas.microsoft.com/office/drawing/2014/main" id="{F9DDA750-58AA-45DA-B712-794D77AC09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1" name="Groupe 82">
              <a:extLst>
                <a:ext uri="{FF2B5EF4-FFF2-40B4-BE49-F238E27FC236}">
                  <a16:creationId xmlns:a16="http://schemas.microsoft.com/office/drawing/2014/main" id="{2BC42CE7-1745-4127-B7EA-D631B77D1E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52979" y="2714138"/>
              <a:ext cx="118080" cy="2482283"/>
              <a:chOff x="1213353" y="2034596"/>
              <a:chExt cx="98395" cy="2069039"/>
            </a:xfrm>
          </p:grpSpPr>
          <p:sp>
            <p:nvSpPr>
              <p:cNvPr id="295" name="Rectangle 8">
                <a:extLst>
                  <a:ext uri="{FF2B5EF4-FFF2-40B4-BE49-F238E27FC236}">
                    <a16:creationId xmlns:a16="http://schemas.microsoft.com/office/drawing/2014/main" id="{768467A9-F28D-4F86-B92E-04B7F6A380C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296" name="Group 4">
                <a:extLst>
                  <a:ext uri="{FF2B5EF4-FFF2-40B4-BE49-F238E27FC236}">
                    <a16:creationId xmlns:a16="http://schemas.microsoft.com/office/drawing/2014/main" id="{95AC47E7-E6E6-47C7-B091-C7639D2B954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5227" y="3026240"/>
                <a:ext cx="96521" cy="85408"/>
                <a:chOff x="12281" y="7638"/>
                <a:chExt cx="1519" cy="1344"/>
              </a:xfrm>
            </p:grpSpPr>
            <p:sp>
              <p:nvSpPr>
                <p:cNvPr id="305" name="Rectangle 5">
                  <a:extLst>
                    <a:ext uri="{FF2B5EF4-FFF2-40B4-BE49-F238E27FC236}">
                      <a16:creationId xmlns:a16="http://schemas.microsoft.com/office/drawing/2014/main" id="{4918995F-0A4D-4803-B217-1EA69209D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8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6" name="Rectangle 6">
                  <a:extLst>
                    <a:ext uri="{FF2B5EF4-FFF2-40B4-BE49-F238E27FC236}">
                      <a16:creationId xmlns:a16="http://schemas.microsoft.com/office/drawing/2014/main" id="{FED78554-F3F8-4185-8336-CBD34FF430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0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7" name="Rectangle 7">
                  <a:extLst>
                    <a:ext uri="{FF2B5EF4-FFF2-40B4-BE49-F238E27FC236}">
                      <a16:creationId xmlns:a16="http://schemas.microsoft.com/office/drawing/2014/main" id="{2930A928-525E-4DE6-A5E7-CC3574D637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8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97" name="Group 4">
                <a:extLst>
                  <a:ext uri="{FF2B5EF4-FFF2-40B4-BE49-F238E27FC236}">
                    <a16:creationId xmlns:a16="http://schemas.microsoft.com/office/drawing/2014/main" id="{B4FF98E1-C352-48E9-A7E1-064273EAE7C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02" name="Rectangle 5">
                  <a:extLst>
                    <a:ext uri="{FF2B5EF4-FFF2-40B4-BE49-F238E27FC236}">
                      <a16:creationId xmlns:a16="http://schemas.microsoft.com/office/drawing/2014/main" id="{3DBAC2C8-1B87-465A-AC7A-2B13E9C8B7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3" name="Rectangle 6">
                  <a:extLst>
                    <a:ext uri="{FF2B5EF4-FFF2-40B4-BE49-F238E27FC236}">
                      <a16:creationId xmlns:a16="http://schemas.microsoft.com/office/drawing/2014/main" id="{219604E1-E90A-4105-8179-ECF41D1ACB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4" name="Rectangle 7">
                  <a:extLst>
                    <a:ext uri="{FF2B5EF4-FFF2-40B4-BE49-F238E27FC236}">
                      <a16:creationId xmlns:a16="http://schemas.microsoft.com/office/drawing/2014/main" id="{32DEF422-CE06-4D4E-874B-4CC6C77CA5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98" name="Group 4">
                <a:extLst>
                  <a:ext uri="{FF2B5EF4-FFF2-40B4-BE49-F238E27FC236}">
                    <a16:creationId xmlns:a16="http://schemas.microsoft.com/office/drawing/2014/main" id="{1B776677-2694-4B82-BF07-36178D0BF1B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299" name="Rectangle 5">
                  <a:extLst>
                    <a:ext uri="{FF2B5EF4-FFF2-40B4-BE49-F238E27FC236}">
                      <a16:creationId xmlns:a16="http://schemas.microsoft.com/office/drawing/2014/main" id="{CA87A49F-F34A-487E-8EB0-72C5198653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0" name="Rectangle 6">
                  <a:extLst>
                    <a:ext uri="{FF2B5EF4-FFF2-40B4-BE49-F238E27FC236}">
                      <a16:creationId xmlns:a16="http://schemas.microsoft.com/office/drawing/2014/main" id="{5A6BDD91-EBAF-4B17-B6DE-A6B80F243F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1" name="Rectangle 7">
                  <a:extLst>
                    <a:ext uri="{FF2B5EF4-FFF2-40B4-BE49-F238E27FC236}">
                      <a16:creationId xmlns:a16="http://schemas.microsoft.com/office/drawing/2014/main" id="{9696373A-BC39-4FA0-AE23-C5EC78EDE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2" name="Groupe 11">
              <a:extLst>
                <a:ext uri="{FF2B5EF4-FFF2-40B4-BE49-F238E27FC236}">
                  <a16:creationId xmlns:a16="http://schemas.microsoft.com/office/drawing/2014/main" id="{44C7677A-FEB6-48B6-8CD6-A001431E39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4444" y="2713670"/>
              <a:ext cx="120259" cy="2482283"/>
              <a:chOff x="1210779" y="2034596"/>
              <a:chExt cx="100211" cy="2069039"/>
            </a:xfrm>
          </p:grpSpPr>
          <p:sp>
            <p:nvSpPr>
              <p:cNvPr id="282" name="Rectangle 8">
                <a:extLst>
                  <a:ext uri="{FF2B5EF4-FFF2-40B4-BE49-F238E27FC236}">
                    <a16:creationId xmlns:a16="http://schemas.microsoft.com/office/drawing/2014/main" id="{7FB4A9D3-2EBC-4455-A54B-CAC31A8B8BC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283" name="Group 4">
                <a:extLst>
                  <a:ext uri="{FF2B5EF4-FFF2-40B4-BE49-F238E27FC236}">
                    <a16:creationId xmlns:a16="http://schemas.microsoft.com/office/drawing/2014/main" id="{5F9E4222-EC38-4136-8347-404EDB78D6B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292" name="Rectangle 5">
                  <a:extLst>
                    <a:ext uri="{FF2B5EF4-FFF2-40B4-BE49-F238E27FC236}">
                      <a16:creationId xmlns:a16="http://schemas.microsoft.com/office/drawing/2014/main" id="{7E472CDB-A581-4148-AF9A-047F7C32C1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3" name="Rectangle 6">
                  <a:extLst>
                    <a:ext uri="{FF2B5EF4-FFF2-40B4-BE49-F238E27FC236}">
                      <a16:creationId xmlns:a16="http://schemas.microsoft.com/office/drawing/2014/main" id="{D959E6A1-6DA6-4981-97E2-73A1692AE8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4" name="Rectangle 7">
                  <a:extLst>
                    <a:ext uri="{FF2B5EF4-FFF2-40B4-BE49-F238E27FC236}">
                      <a16:creationId xmlns:a16="http://schemas.microsoft.com/office/drawing/2014/main" id="{527A93CE-C4C8-4E4F-94F1-31B0048F4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84" name="Group 4">
                <a:extLst>
                  <a:ext uri="{FF2B5EF4-FFF2-40B4-BE49-F238E27FC236}">
                    <a16:creationId xmlns:a16="http://schemas.microsoft.com/office/drawing/2014/main" id="{8D296C6B-BF71-4D45-A2A6-F229C913A52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289" name="Rectangle 5">
                  <a:extLst>
                    <a:ext uri="{FF2B5EF4-FFF2-40B4-BE49-F238E27FC236}">
                      <a16:creationId xmlns:a16="http://schemas.microsoft.com/office/drawing/2014/main" id="{5AAF8A9E-6380-4724-8D64-76D78D968A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0" name="Rectangle 6">
                  <a:extLst>
                    <a:ext uri="{FF2B5EF4-FFF2-40B4-BE49-F238E27FC236}">
                      <a16:creationId xmlns:a16="http://schemas.microsoft.com/office/drawing/2014/main" id="{C698EE39-4891-4F15-9961-8A40BD55D9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1" name="Rectangle 7">
                  <a:extLst>
                    <a:ext uri="{FF2B5EF4-FFF2-40B4-BE49-F238E27FC236}">
                      <a16:creationId xmlns:a16="http://schemas.microsoft.com/office/drawing/2014/main" id="{EE14B6B3-E683-4045-8533-5EE0D53E6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85" name="Group 4">
                <a:extLst>
                  <a:ext uri="{FF2B5EF4-FFF2-40B4-BE49-F238E27FC236}">
                    <a16:creationId xmlns:a16="http://schemas.microsoft.com/office/drawing/2014/main" id="{6E0E3681-E94C-4573-8CB5-BC607D87D26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286" name="Rectangle 5">
                  <a:extLst>
                    <a:ext uri="{FF2B5EF4-FFF2-40B4-BE49-F238E27FC236}">
                      <a16:creationId xmlns:a16="http://schemas.microsoft.com/office/drawing/2014/main" id="{CAE9094E-F769-4A5D-9343-552D7C253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87" name="Rectangle 6">
                  <a:extLst>
                    <a:ext uri="{FF2B5EF4-FFF2-40B4-BE49-F238E27FC236}">
                      <a16:creationId xmlns:a16="http://schemas.microsoft.com/office/drawing/2014/main" id="{E388C82E-EC00-40ED-A204-97AC1B2674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88" name="Rectangle 7">
                  <a:extLst>
                    <a:ext uri="{FF2B5EF4-FFF2-40B4-BE49-F238E27FC236}">
                      <a16:creationId xmlns:a16="http://schemas.microsoft.com/office/drawing/2014/main" id="{8F5D6E70-CE21-4063-9257-E779022723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3" name="Groupe 106">
              <a:extLst>
                <a:ext uri="{FF2B5EF4-FFF2-40B4-BE49-F238E27FC236}">
                  <a16:creationId xmlns:a16="http://schemas.microsoft.com/office/drawing/2014/main" id="{0B5502BF-448C-40C1-A8E1-77B1F02815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0002" y="1785275"/>
              <a:ext cx="421327" cy="734291"/>
              <a:chOff x="1082084" y="1404822"/>
              <a:chExt cx="351088" cy="612048"/>
            </a:xfrm>
          </p:grpSpPr>
          <p:cxnSp>
            <p:nvCxnSpPr>
              <p:cNvPr id="279" name="Connecteur droit 100">
                <a:extLst>
                  <a:ext uri="{FF2B5EF4-FFF2-40B4-BE49-F238E27FC236}">
                    <a16:creationId xmlns:a16="http://schemas.microsoft.com/office/drawing/2014/main" id="{304E8A80-4DC0-4576-9169-8369E520A48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80" name="Ellipse 104">
                <a:extLst>
                  <a:ext uri="{FF2B5EF4-FFF2-40B4-BE49-F238E27FC236}">
                    <a16:creationId xmlns:a16="http://schemas.microsoft.com/office/drawing/2014/main" id="{83D09DBE-C7FF-46C0-8B0A-FB838D34F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81" name="ZoneTexte 105">
                <a:extLst>
                  <a:ext uri="{FF2B5EF4-FFF2-40B4-BE49-F238E27FC236}">
                    <a16:creationId xmlns:a16="http://schemas.microsoft.com/office/drawing/2014/main" id="{E418ACEC-AFBA-4C4A-89DB-4C05F48EEE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1</a:t>
                </a:r>
              </a:p>
            </p:txBody>
          </p:sp>
        </p:grpSp>
        <p:grpSp>
          <p:nvGrpSpPr>
            <p:cNvPr id="34" name="Groupe 253">
              <a:extLst>
                <a:ext uri="{FF2B5EF4-FFF2-40B4-BE49-F238E27FC236}">
                  <a16:creationId xmlns:a16="http://schemas.microsoft.com/office/drawing/2014/main" id="{EBC9D719-58E3-44F0-BA16-C8EB7550A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7411" y="1902105"/>
              <a:ext cx="5104627" cy="195216"/>
              <a:chOff x="1254916" y="1730114"/>
              <a:chExt cx="4253639" cy="162717"/>
            </a:xfrm>
          </p:grpSpPr>
          <p:cxnSp>
            <p:nvCxnSpPr>
              <p:cNvPr id="269" name="Connecteur droit avec flèche 108">
                <a:extLst>
                  <a:ext uri="{FF2B5EF4-FFF2-40B4-BE49-F238E27FC236}">
                    <a16:creationId xmlns:a16="http://schemas.microsoft.com/office/drawing/2014/main" id="{E3709C5E-C6CA-42DE-B9E8-66BDBE342E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54916" y="188941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0" name="Connecteur droit avec flèche 131">
                <a:extLst>
                  <a:ext uri="{FF2B5EF4-FFF2-40B4-BE49-F238E27FC236}">
                    <a16:creationId xmlns:a16="http://schemas.microsoft.com/office/drawing/2014/main" id="{31AC736E-1E73-4E38-837D-4EBF050BB46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104627" y="1892831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1" name="Connecteur droit avec flèche 132">
                <a:extLst>
                  <a:ext uri="{FF2B5EF4-FFF2-40B4-BE49-F238E27FC236}">
                    <a16:creationId xmlns:a16="http://schemas.microsoft.com/office/drawing/2014/main" id="{35227511-B965-439D-AC08-6C318E6093B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953392" y="189203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2" name="Connecteur droit avec flèche 133">
                <a:extLst>
                  <a:ext uri="{FF2B5EF4-FFF2-40B4-BE49-F238E27FC236}">
                    <a16:creationId xmlns:a16="http://schemas.microsoft.com/office/drawing/2014/main" id="{E828D202-7B0B-4F31-BB4E-DBE8A0B3F01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797871" y="1892831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3" name="Connecteur droit avec flèche 134">
                <a:extLst>
                  <a:ext uri="{FF2B5EF4-FFF2-40B4-BE49-F238E27FC236}">
                    <a16:creationId xmlns:a16="http://schemas.microsoft.com/office/drawing/2014/main" id="{02418D44-B3C9-4C5A-B770-E87D8E785CE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644555" y="189203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274" name="ZoneTexte 135">
                <a:extLst>
                  <a:ext uri="{FF2B5EF4-FFF2-40B4-BE49-F238E27FC236}">
                    <a16:creationId xmlns:a16="http://schemas.microsoft.com/office/drawing/2014/main" id="{8B0B2691-724C-43CA-A7B9-6387D09DB3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1372" y="173011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5" name="ZoneTexte 136">
                <a:extLst>
                  <a:ext uri="{FF2B5EF4-FFF2-40B4-BE49-F238E27FC236}">
                    <a16:creationId xmlns:a16="http://schemas.microsoft.com/office/drawing/2014/main" id="{71ED8246-80F3-4357-9FB8-C73E5C07C3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1083" y="173553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6" name="ZoneTexte 137">
                <a:extLst>
                  <a:ext uri="{FF2B5EF4-FFF2-40B4-BE49-F238E27FC236}">
                    <a16:creationId xmlns:a16="http://schemas.microsoft.com/office/drawing/2014/main" id="{E6518317-1263-45F4-950C-CD972B8C05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6883" y="173011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7" name="ZoneTexte 138">
                <a:extLst>
                  <a:ext uri="{FF2B5EF4-FFF2-40B4-BE49-F238E27FC236}">
                    <a16:creationId xmlns:a16="http://schemas.microsoft.com/office/drawing/2014/main" id="{6E7D77D3-4C6D-43E3-9C57-007276D692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54327" y="173317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8" name="ZoneTexte 139">
                <a:extLst>
                  <a:ext uri="{FF2B5EF4-FFF2-40B4-BE49-F238E27FC236}">
                    <a16:creationId xmlns:a16="http://schemas.microsoft.com/office/drawing/2014/main" id="{99D138EC-0CBC-4B7B-BED9-24274BBC6A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01011" y="173815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</p:grpSp>
        <p:grpSp>
          <p:nvGrpSpPr>
            <p:cNvPr id="35" name="Groupe 140">
              <a:extLst>
                <a:ext uri="{FF2B5EF4-FFF2-40B4-BE49-F238E27FC236}">
                  <a16:creationId xmlns:a16="http://schemas.microsoft.com/office/drawing/2014/main" id="{EB11B4E5-778C-47AF-A746-9C0F84304D5B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71235" y="2314465"/>
              <a:ext cx="215951" cy="911329"/>
              <a:chOff x="1171309" y="1627058"/>
              <a:chExt cx="180000" cy="759402"/>
            </a:xfrm>
          </p:grpSpPr>
          <p:cxnSp>
            <p:nvCxnSpPr>
              <p:cNvPr id="266" name="Connecteur droit 141">
                <a:extLst>
                  <a:ext uri="{FF2B5EF4-FFF2-40B4-BE49-F238E27FC236}">
                    <a16:creationId xmlns:a16="http://schemas.microsoft.com/office/drawing/2014/main" id="{D7F18616-1CAF-42A0-9421-C27AA5CC512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7" name="Ellipse 142">
                <a:extLst>
                  <a:ext uri="{FF2B5EF4-FFF2-40B4-BE49-F238E27FC236}">
                    <a16:creationId xmlns:a16="http://schemas.microsoft.com/office/drawing/2014/main" id="{E2A32C3F-3B92-4113-9F58-1DCDC8973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8" name="ZoneTexte 143">
                <a:extLst>
                  <a:ext uri="{FF2B5EF4-FFF2-40B4-BE49-F238E27FC236}">
                    <a16:creationId xmlns:a16="http://schemas.microsoft.com/office/drawing/2014/main" id="{1A365083-1577-413D-8EB8-CEC3E479AF21}"/>
                  </a:ext>
                </a:extLst>
              </p:cNvPr>
              <p:cNvSpPr txBox="1"/>
              <p:nvPr/>
            </p:nvSpPr>
            <p:spPr>
              <a:xfrm>
                <a:off x="1193776" y="1640259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A</a:t>
                </a:r>
              </a:p>
            </p:txBody>
          </p:sp>
        </p:grpSp>
        <p:grpSp>
          <p:nvGrpSpPr>
            <p:cNvPr id="36" name="Groupe 144">
              <a:extLst>
                <a:ext uri="{FF2B5EF4-FFF2-40B4-BE49-F238E27FC236}">
                  <a16:creationId xmlns:a16="http://schemas.microsoft.com/office/drawing/2014/main" id="{E69D04B6-E20D-46FC-8884-96FE371EB7B6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68096" y="3495562"/>
              <a:ext cx="215951" cy="911329"/>
              <a:chOff x="1171309" y="1627058"/>
              <a:chExt cx="180000" cy="759402"/>
            </a:xfrm>
          </p:grpSpPr>
          <p:cxnSp>
            <p:nvCxnSpPr>
              <p:cNvPr id="263" name="Connecteur droit 145">
                <a:extLst>
                  <a:ext uri="{FF2B5EF4-FFF2-40B4-BE49-F238E27FC236}">
                    <a16:creationId xmlns:a16="http://schemas.microsoft.com/office/drawing/2014/main" id="{198D74AF-88E2-443B-81F1-70674F5EB99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4" name="Ellipse 146">
                <a:extLst>
                  <a:ext uri="{FF2B5EF4-FFF2-40B4-BE49-F238E27FC236}">
                    <a16:creationId xmlns:a16="http://schemas.microsoft.com/office/drawing/2014/main" id="{7FC1A57D-D61D-4118-829F-5BF36E3E6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5" name="ZoneTexte 147">
                <a:extLst>
                  <a:ext uri="{FF2B5EF4-FFF2-40B4-BE49-F238E27FC236}">
                    <a16:creationId xmlns:a16="http://schemas.microsoft.com/office/drawing/2014/main" id="{1412A08D-1A57-4F10-B8CA-2A4E80D6F267}"/>
                  </a:ext>
                </a:extLst>
              </p:cNvPr>
              <p:cNvSpPr txBox="1"/>
              <p:nvPr/>
            </p:nvSpPr>
            <p:spPr>
              <a:xfrm>
                <a:off x="1193774" y="1640229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B</a:t>
                </a:r>
              </a:p>
            </p:txBody>
          </p:sp>
        </p:grpSp>
        <p:grpSp>
          <p:nvGrpSpPr>
            <p:cNvPr id="37" name="Groupe 148">
              <a:extLst>
                <a:ext uri="{FF2B5EF4-FFF2-40B4-BE49-F238E27FC236}">
                  <a16:creationId xmlns:a16="http://schemas.microsoft.com/office/drawing/2014/main" id="{DE3DE087-391C-4D32-A254-3117E93F8ADE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73358" y="4685883"/>
              <a:ext cx="215951" cy="911329"/>
              <a:chOff x="1171309" y="1627058"/>
              <a:chExt cx="180000" cy="759402"/>
            </a:xfrm>
          </p:grpSpPr>
          <p:cxnSp>
            <p:nvCxnSpPr>
              <p:cNvPr id="260" name="Connecteur droit 149">
                <a:extLst>
                  <a:ext uri="{FF2B5EF4-FFF2-40B4-BE49-F238E27FC236}">
                    <a16:creationId xmlns:a16="http://schemas.microsoft.com/office/drawing/2014/main" id="{8E71A1E8-E08C-48C6-BAD0-30CFA0A7B24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1" name="Ellipse 150">
                <a:extLst>
                  <a:ext uri="{FF2B5EF4-FFF2-40B4-BE49-F238E27FC236}">
                    <a16:creationId xmlns:a16="http://schemas.microsoft.com/office/drawing/2014/main" id="{14510774-92C0-41FA-B0DF-FB526ACAB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2" name="ZoneTexte 151">
                <a:extLst>
                  <a:ext uri="{FF2B5EF4-FFF2-40B4-BE49-F238E27FC236}">
                    <a16:creationId xmlns:a16="http://schemas.microsoft.com/office/drawing/2014/main" id="{A73F4B08-A62E-4B79-B608-BB6BE00035A5}"/>
                  </a:ext>
                </a:extLst>
              </p:cNvPr>
              <p:cNvSpPr txBox="1"/>
              <p:nvPr/>
            </p:nvSpPr>
            <p:spPr>
              <a:xfrm>
                <a:off x="1182935" y="1639812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C</a:t>
                </a:r>
              </a:p>
            </p:txBody>
          </p:sp>
        </p:grpSp>
        <p:cxnSp>
          <p:nvCxnSpPr>
            <p:cNvPr id="38" name="Connecteur droit avec flèche 152">
              <a:extLst>
                <a:ext uri="{FF2B5EF4-FFF2-40B4-BE49-F238E27FC236}">
                  <a16:creationId xmlns:a16="http://schemas.microsoft.com/office/drawing/2014/main" id="{9B3556D8-C8A5-4F5E-9358-FEE04D48743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458306" y="3358898"/>
              <a:ext cx="118773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39" name="Connecteur droit avec flèche 153">
              <a:extLst>
                <a:ext uri="{FF2B5EF4-FFF2-40B4-BE49-F238E27FC236}">
                  <a16:creationId xmlns:a16="http://schemas.microsoft.com/office/drawing/2014/main" id="{B0E69659-28B7-4DD8-B342-7247812679A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458306" y="4539995"/>
              <a:ext cx="118773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40" name="Connecteur droit avec flèche 154">
              <a:extLst>
                <a:ext uri="{FF2B5EF4-FFF2-40B4-BE49-F238E27FC236}">
                  <a16:creationId xmlns:a16="http://schemas.microsoft.com/office/drawing/2014/main" id="{5FF92CC2-09E6-4B9D-8A48-A7DFBCD382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-390712" y="3955073"/>
              <a:ext cx="237546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42" name="ZoneTexte 155">
              <a:extLst>
                <a:ext uri="{FF2B5EF4-FFF2-40B4-BE49-F238E27FC236}">
                  <a16:creationId xmlns:a16="http://schemas.microsoft.com/office/drawing/2014/main" id="{8EBA08CB-3718-4A8F-93A9-22B377147C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4287" y="3287550"/>
              <a:ext cx="347955" cy="18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7 m</a:t>
              </a:r>
            </a:p>
          </p:txBody>
        </p:sp>
        <p:sp>
          <p:nvSpPr>
            <p:cNvPr id="43" name="ZoneTexte 156">
              <a:extLst>
                <a:ext uri="{FF2B5EF4-FFF2-40B4-BE49-F238E27FC236}">
                  <a16:creationId xmlns:a16="http://schemas.microsoft.com/office/drawing/2014/main" id="{93B70879-B6FA-43AE-ADEE-13CFCB2A2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5030" y="4472300"/>
              <a:ext cx="347955" cy="18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7 m</a:t>
              </a:r>
            </a:p>
          </p:txBody>
        </p:sp>
        <p:sp>
          <p:nvSpPr>
            <p:cNvPr id="44" name="ZoneTexte 157">
              <a:extLst>
                <a:ext uri="{FF2B5EF4-FFF2-40B4-BE49-F238E27FC236}">
                  <a16:creationId xmlns:a16="http://schemas.microsoft.com/office/drawing/2014/main" id="{25D8BE24-BA62-40B3-9C76-CD1DF61206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98054" y="3858425"/>
              <a:ext cx="347955" cy="1846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14 m</a:t>
              </a:r>
            </a:p>
          </p:txBody>
        </p:sp>
        <p:sp>
          <p:nvSpPr>
            <p:cNvPr id="45" name="Rectangle 8">
              <a:extLst>
                <a:ext uri="{FF2B5EF4-FFF2-40B4-BE49-F238E27FC236}">
                  <a16:creationId xmlns:a16="http://schemas.microsoft.com/office/drawing/2014/main" id="{F9D934D1-66D0-48DB-BECE-52429825E3B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98264" y="2796245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Rectangle 8">
              <a:extLst>
                <a:ext uri="{FF2B5EF4-FFF2-40B4-BE49-F238E27FC236}">
                  <a16:creationId xmlns:a16="http://schemas.microsoft.com/office/drawing/2014/main" id="{651BD4F3-3F01-445B-8898-057ED7266D9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16748" y="2773653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Rectangle 8">
              <a:extLst>
                <a:ext uri="{FF2B5EF4-FFF2-40B4-BE49-F238E27FC236}">
                  <a16:creationId xmlns:a16="http://schemas.microsoft.com/office/drawing/2014/main" id="{86B9EDFF-6BEB-4369-9934-9930AD9105E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48744" y="2781973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Rectangle 8">
              <a:extLst>
                <a:ext uri="{FF2B5EF4-FFF2-40B4-BE49-F238E27FC236}">
                  <a16:creationId xmlns:a16="http://schemas.microsoft.com/office/drawing/2014/main" id="{4A796E80-E883-442F-A945-EECC5BA5427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864817" y="2790526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49" name="Groupe 252">
              <a:extLst>
                <a:ext uri="{FF2B5EF4-FFF2-40B4-BE49-F238E27FC236}">
                  <a16:creationId xmlns:a16="http://schemas.microsoft.com/office/drawing/2014/main" id="{16A819F6-1DDD-4143-A040-C85BF1B9E5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5193" y="2698783"/>
              <a:ext cx="192893" cy="2504952"/>
              <a:chOff x="5675498" y="2025146"/>
              <a:chExt cx="160736" cy="2087934"/>
            </a:xfrm>
          </p:grpSpPr>
          <p:grpSp>
            <p:nvGrpSpPr>
              <p:cNvPr id="171" name="Groupe 211">
                <a:extLst>
                  <a:ext uri="{FF2B5EF4-FFF2-40B4-BE49-F238E27FC236}">
                    <a16:creationId xmlns:a16="http://schemas.microsoft.com/office/drawing/2014/main" id="{40928C57-9E19-4B97-AD83-940EA41273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31443" y="4000051"/>
                <a:ext cx="90004" cy="119579"/>
                <a:chOff x="6628197" y="4972604"/>
                <a:chExt cx="171458" cy="478050"/>
              </a:xfrm>
            </p:grpSpPr>
            <p:sp>
              <p:nvSpPr>
                <p:cNvPr id="257" name="Freeform 10">
                  <a:extLst>
                    <a:ext uri="{FF2B5EF4-FFF2-40B4-BE49-F238E27FC236}">
                      <a16:creationId xmlns:a16="http://schemas.microsoft.com/office/drawing/2014/main" id="{79160982-57C5-4CE0-B7F6-59D1F3ED2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8" name="Freeform 11">
                  <a:extLst>
                    <a:ext uri="{FF2B5EF4-FFF2-40B4-BE49-F238E27FC236}">
                      <a16:creationId xmlns:a16="http://schemas.microsoft.com/office/drawing/2014/main" id="{0555F253-DC18-457F-94CA-8C50123B84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9" name="Freeform 13">
                  <a:extLst>
                    <a:ext uri="{FF2B5EF4-FFF2-40B4-BE49-F238E27FC236}">
                      <a16:creationId xmlns:a16="http://schemas.microsoft.com/office/drawing/2014/main" id="{20040F2A-0683-46FA-AF74-DA987350B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2" name="Groupe 212">
                <a:extLst>
                  <a:ext uri="{FF2B5EF4-FFF2-40B4-BE49-F238E27FC236}">
                    <a16:creationId xmlns:a16="http://schemas.microsoft.com/office/drawing/2014/main" id="{D683E306-D155-477C-986D-ECAE6FC23B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29952" y="3012661"/>
                <a:ext cx="90004" cy="119579"/>
                <a:chOff x="6628197" y="4972604"/>
                <a:chExt cx="171458" cy="478050"/>
              </a:xfrm>
            </p:grpSpPr>
            <p:sp>
              <p:nvSpPr>
                <p:cNvPr id="254" name="Freeform 10">
                  <a:extLst>
                    <a:ext uri="{FF2B5EF4-FFF2-40B4-BE49-F238E27FC236}">
                      <a16:creationId xmlns:a16="http://schemas.microsoft.com/office/drawing/2014/main" id="{DA1BCDC4-0DB3-4FAF-B894-2B4113957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5" name="Freeform 11">
                  <a:extLst>
                    <a:ext uri="{FF2B5EF4-FFF2-40B4-BE49-F238E27FC236}">
                      <a16:creationId xmlns:a16="http://schemas.microsoft.com/office/drawing/2014/main" id="{0B4B8368-1345-4BA2-A4BD-9A5D722CA6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" name="Freeform 13">
                  <a:extLst>
                    <a:ext uri="{FF2B5EF4-FFF2-40B4-BE49-F238E27FC236}">
                      <a16:creationId xmlns:a16="http://schemas.microsoft.com/office/drawing/2014/main" id="{A4FFC776-3838-4A06-A121-4BC3CDDF75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3" name="Groupe 213">
                <a:extLst>
                  <a:ext uri="{FF2B5EF4-FFF2-40B4-BE49-F238E27FC236}">
                    <a16:creationId xmlns:a16="http://schemas.microsoft.com/office/drawing/2014/main" id="{81864A96-6FB6-4EAA-961D-513C769B28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30351" y="2024029"/>
                <a:ext cx="90004" cy="119579"/>
                <a:chOff x="6628197" y="4972604"/>
                <a:chExt cx="171458" cy="478050"/>
              </a:xfrm>
            </p:grpSpPr>
            <p:sp>
              <p:nvSpPr>
                <p:cNvPr id="251" name="Freeform 10">
                  <a:extLst>
                    <a:ext uri="{FF2B5EF4-FFF2-40B4-BE49-F238E27FC236}">
                      <a16:creationId xmlns:a16="http://schemas.microsoft.com/office/drawing/2014/main" id="{F7823524-C4F2-4FF6-8859-11BA773726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2" name="Freeform 11">
                  <a:extLst>
                    <a:ext uri="{FF2B5EF4-FFF2-40B4-BE49-F238E27FC236}">
                      <a16:creationId xmlns:a16="http://schemas.microsoft.com/office/drawing/2014/main" id="{B0957050-E5DC-47BD-8A71-2001BD60EB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3" name="Freeform 13">
                  <a:extLst>
                    <a:ext uri="{FF2B5EF4-FFF2-40B4-BE49-F238E27FC236}">
                      <a16:creationId xmlns:a16="http://schemas.microsoft.com/office/drawing/2014/main" id="{E02EDAC1-1000-489E-A426-0FC53FF22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4" name="Group 17">
                <a:extLst>
                  <a:ext uri="{FF2B5EF4-FFF2-40B4-BE49-F238E27FC236}">
                    <a16:creationId xmlns:a16="http://schemas.microsoft.com/office/drawing/2014/main" id="{35513968-5940-4B7C-949A-72F17D92587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6200000" flipH="1">
                <a:off x="4649531" y="3051113"/>
                <a:ext cx="2087934" cy="36000"/>
                <a:chOff x="2897" y="9691"/>
                <a:chExt cx="15079" cy="258"/>
              </a:xfrm>
            </p:grpSpPr>
            <p:sp>
              <p:nvSpPr>
                <p:cNvPr id="175" name="Rectangle 18">
                  <a:extLst>
                    <a:ext uri="{FF2B5EF4-FFF2-40B4-BE49-F238E27FC236}">
                      <a16:creationId xmlns:a16="http://schemas.microsoft.com/office/drawing/2014/main" id="{D99CEB68-BE7A-4F0C-B01C-D7470460D7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7" y="9695"/>
                  <a:ext cx="15080" cy="256"/>
                </a:xfrm>
                <a:prstGeom prst="rect">
                  <a:avLst/>
                </a:prstGeom>
                <a:pattFill prst="lgConfetti">
                  <a:fgClr>
                    <a:schemeClr val="tx2">
                      <a:lumMod val="65000"/>
                      <a:lumOff val="35000"/>
                    </a:schemeClr>
                  </a:fgClr>
                  <a:bgClr>
                    <a:schemeClr val="bg1"/>
                  </a:bgClr>
                </a:patt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fr-FR"/>
                </a:p>
              </p:txBody>
            </p:sp>
            <p:grpSp>
              <p:nvGrpSpPr>
                <p:cNvPr id="176" name="Group 19">
                  <a:extLst>
                    <a:ext uri="{FF2B5EF4-FFF2-40B4-BE49-F238E27FC236}">
                      <a16:creationId xmlns:a16="http://schemas.microsoft.com/office/drawing/2014/main" id="{75C073D7-BB20-41D4-9938-7695F5652D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110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227" name="Group 20">
                    <a:extLst>
                      <a:ext uri="{FF2B5EF4-FFF2-40B4-BE49-F238E27FC236}">
                        <a16:creationId xmlns:a16="http://schemas.microsoft.com/office/drawing/2014/main" id="{BA97091A-1443-43E5-8D6F-C97F68BCA88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46" name="Freeform 21">
                      <a:extLst>
                        <a:ext uri="{FF2B5EF4-FFF2-40B4-BE49-F238E27FC236}">
                          <a16:creationId xmlns:a16="http://schemas.microsoft.com/office/drawing/2014/main" id="{AC20BE73-7B72-4266-BCA0-065C1E4222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7" name="Freeform 22">
                      <a:extLst>
                        <a:ext uri="{FF2B5EF4-FFF2-40B4-BE49-F238E27FC236}">
                          <a16:creationId xmlns:a16="http://schemas.microsoft.com/office/drawing/2014/main" id="{3C589359-1B0A-4782-82DE-91785CF041E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" name="Freeform 23">
                      <a:extLst>
                        <a:ext uri="{FF2B5EF4-FFF2-40B4-BE49-F238E27FC236}">
                          <a16:creationId xmlns:a16="http://schemas.microsoft.com/office/drawing/2014/main" id="{B1AE458F-A774-49C2-8B25-CFEF10CAE91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" name="Freeform 24">
                      <a:extLst>
                        <a:ext uri="{FF2B5EF4-FFF2-40B4-BE49-F238E27FC236}">
                          <a16:creationId xmlns:a16="http://schemas.microsoft.com/office/drawing/2014/main" id="{8B45C9DA-B5E5-4B47-A531-2DE51E1853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" name="Freeform 25">
                      <a:extLst>
                        <a:ext uri="{FF2B5EF4-FFF2-40B4-BE49-F238E27FC236}">
                          <a16:creationId xmlns:a16="http://schemas.microsoft.com/office/drawing/2014/main" id="{E025C562-E837-4B49-94AA-DA1909D3195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8" name="Group 26">
                    <a:extLst>
                      <a:ext uri="{FF2B5EF4-FFF2-40B4-BE49-F238E27FC236}">
                        <a16:creationId xmlns:a16="http://schemas.microsoft.com/office/drawing/2014/main" id="{E4BF2E55-D522-4623-A88F-012EA325492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41" name="Freeform 27">
                      <a:extLst>
                        <a:ext uri="{FF2B5EF4-FFF2-40B4-BE49-F238E27FC236}">
                          <a16:creationId xmlns:a16="http://schemas.microsoft.com/office/drawing/2014/main" id="{9F8CCBC2-0315-463E-9153-062B6507D2A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" name="Freeform 28">
                      <a:extLst>
                        <a:ext uri="{FF2B5EF4-FFF2-40B4-BE49-F238E27FC236}">
                          <a16:creationId xmlns:a16="http://schemas.microsoft.com/office/drawing/2014/main" id="{16C0485F-E3B0-4387-8558-4A3E0431BC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3" name="Freeform 29">
                      <a:extLst>
                        <a:ext uri="{FF2B5EF4-FFF2-40B4-BE49-F238E27FC236}">
                          <a16:creationId xmlns:a16="http://schemas.microsoft.com/office/drawing/2014/main" id="{A5EFAE3F-88AB-4877-8DD2-264CC7FD661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4" name="Freeform 30">
                      <a:extLst>
                        <a:ext uri="{FF2B5EF4-FFF2-40B4-BE49-F238E27FC236}">
                          <a16:creationId xmlns:a16="http://schemas.microsoft.com/office/drawing/2014/main" id="{A4E04BAE-4F0F-4F1D-9685-F6C9D0210D3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5" name="Freeform 31">
                      <a:extLst>
                        <a:ext uri="{FF2B5EF4-FFF2-40B4-BE49-F238E27FC236}">
                          <a16:creationId xmlns:a16="http://schemas.microsoft.com/office/drawing/2014/main" id="{93F417F0-8898-48A8-BA5C-C528465AB03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9" name="Group 32">
                    <a:extLst>
                      <a:ext uri="{FF2B5EF4-FFF2-40B4-BE49-F238E27FC236}">
                        <a16:creationId xmlns:a16="http://schemas.microsoft.com/office/drawing/2014/main" id="{9685DEF3-0E09-4F1E-A8CF-F4658C571E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36" name="Freeform 33">
                      <a:extLst>
                        <a:ext uri="{FF2B5EF4-FFF2-40B4-BE49-F238E27FC236}">
                          <a16:creationId xmlns:a16="http://schemas.microsoft.com/office/drawing/2014/main" id="{815E5494-A717-449E-8159-A2146A26EBD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" name="Freeform 34">
                      <a:extLst>
                        <a:ext uri="{FF2B5EF4-FFF2-40B4-BE49-F238E27FC236}">
                          <a16:creationId xmlns:a16="http://schemas.microsoft.com/office/drawing/2014/main" id="{93C12CA3-FBD9-40F0-A77E-0AD9FB0A25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8" name="Freeform 35">
                      <a:extLst>
                        <a:ext uri="{FF2B5EF4-FFF2-40B4-BE49-F238E27FC236}">
                          <a16:creationId xmlns:a16="http://schemas.microsoft.com/office/drawing/2014/main" id="{CAA4EB59-7790-462E-A211-673BCCB338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" name="Freeform 36">
                      <a:extLst>
                        <a:ext uri="{FF2B5EF4-FFF2-40B4-BE49-F238E27FC236}">
                          <a16:creationId xmlns:a16="http://schemas.microsoft.com/office/drawing/2014/main" id="{4E0927D6-B77D-4702-A39F-73309837B8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" name="Freeform 37">
                      <a:extLst>
                        <a:ext uri="{FF2B5EF4-FFF2-40B4-BE49-F238E27FC236}">
                          <a16:creationId xmlns:a16="http://schemas.microsoft.com/office/drawing/2014/main" id="{FF8F92D0-2702-418A-8353-B2A4435C91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0" name="Group 38">
                    <a:extLst>
                      <a:ext uri="{FF2B5EF4-FFF2-40B4-BE49-F238E27FC236}">
                        <a16:creationId xmlns:a16="http://schemas.microsoft.com/office/drawing/2014/main" id="{3DC0D6C3-1008-4173-B9AA-D9751A7804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31" name="Freeform 39">
                      <a:extLst>
                        <a:ext uri="{FF2B5EF4-FFF2-40B4-BE49-F238E27FC236}">
                          <a16:creationId xmlns:a16="http://schemas.microsoft.com/office/drawing/2014/main" id="{56E6D3A2-82AB-4B13-A434-A68AAB0B0D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2" name="Freeform 40">
                      <a:extLst>
                        <a:ext uri="{FF2B5EF4-FFF2-40B4-BE49-F238E27FC236}">
                          <a16:creationId xmlns:a16="http://schemas.microsoft.com/office/drawing/2014/main" id="{20A97A46-0613-4D38-A5F8-59E87494C3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3" name="Freeform 41">
                      <a:extLst>
                        <a:ext uri="{FF2B5EF4-FFF2-40B4-BE49-F238E27FC236}">
                          <a16:creationId xmlns:a16="http://schemas.microsoft.com/office/drawing/2014/main" id="{188DB2AC-8506-406B-A40F-042A8B7877E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4" name="Freeform 42">
                      <a:extLst>
                        <a:ext uri="{FF2B5EF4-FFF2-40B4-BE49-F238E27FC236}">
                          <a16:creationId xmlns:a16="http://schemas.microsoft.com/office/drawing/2014/main" id="{C0F0FB92-58B7-4CC0-95EC-759D86355A3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5" name="Freeform 43">
                      <a:extLst>
                        <a:ext uri="{FF2B5EF4-FFF2-40B4-BE49-F238E27FC236}">
                          <a16:creationId xmlns:a16="http://schemas.microsoft.com/office/drawing/2014/main" id="{5C2E5119-C515-470E-AFFB-F9FEA50C6A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7" name="Group 44">
                  <a:extLst>
                    <a:ext uri="{FF2B5EF4-FFF2-40B4-BE49-F238E27FC236}">
                      <a16:creationId xmlns:a16="http://schemas.microsoft.com/office/drawing/2014/main" id="{583948F8-B2AA-453B-A81F-D27B425DF1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727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203" name="Group 45">
                    <a:extLst>
                      <a:ext uri="{FF2B5EF4-FFF2-40B4-BE49-F238E27FC236}">
                        <a16:creationId xmlns:a16="http://schemas.microsoft.com/office/drawing/2014/main" id="{919E3912-5923-485A-AF35-F0F8A13797D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22" name="Freeform 46">
                      <a:extLst>
                        <a:ext uri="{FF2B5EF4-FFF2-40B4-BE49-F238E27FC236}">
                          <a16:creationId xmlns:a16="http://schemas.microsoft.com/office/drawing/2014/main" id="{8D340372-C45B-491A-8140-AE002FEAE93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" name="Freeform 47">
                      <a:extLst>
                        <a:ext uri="{FF2B5EF4-FFF2-40B4-BE49-F238E27FC236}">
                          <a16:creationId xmlns:a16="http://schemas.microsoft.com/office/drawing/2014/main" id="{DEAEE88E-E118-49C2-ACA9-A2B8E3BE3EC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4" name="Freeform 48">
                      <a:extLst>
                        <a:ext uri="{FF2B5EF4-FFF2-40B4-BE49-F238E27FC236}">
                          <a16:creationId xmlns:a16="http://schemas.microsoft.com/office/drawing/2014/main" id="{0632A991-1146-41A5-9AEA-F76FB8FA0DE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5" name="Freeform 49">
                      <a:extLst>
                        <a:ext uri="{FF2B5EF4-FFF2-40B4-BE49-F238E27FC236}">
                          <a16:creationId xmlns:a16="http://schemas.microsoft.com/office/drawing/2014/main" id="{DE8CF3EB-8E11-4CD2-B8CB-CB1A59D8417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6" name="Freeform 50">
                      <a:extLst>
                        <a:ext uri="{FF2B5EF4-FFF2-40B4-BE49-F238E27FC236}">
                          <a16:creationId xmlns:a16="http://schemas.microsoft.com/office/drawing/2014/main" id="{B58A218C-D4C8-4FB3-B294-8BEABF44C4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4" name="Group 51">
                    <a:extLst>
                      <a:ext uri="{FF2B5EF4-FFF2-40B4-BE49-F238E27FC236}">
                        <a16:creationId xmlns:a16="http://schemas.microsoft.com/office/drawing/2014/main" id="{BA2736F4-33C8-4471-AD0D-9ABF3485216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17" name="Freeform 52">
                      <a:extLst>
                        <a:ext uri="{FF2B5EF4-FFF2-40B4-BE49-F238E27FC236}">
                          <a16:creationId xmlns:a16="http://schemas.microsoft.com/office/drawing/2014/main" id="{3A001C1B-B5F1-4579-937C-078F423BD9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8" name="Freeform 53">
                      <a:extLst>
                        <a:ext uri="{FF2B5EF4-FFF2-40B4-BE49-F238E27FC236}">
                          <a16:creationId xmlns:a16="http://schemas.microsoft.com/office/drawing/2014/main" id="{B4DCEB87-CD9A-4952-ACAF-AC5D6F4A4F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9" name="Freeform 54">
                      <a:extLst>
                        <a:ext uri="{FF2B5EF4-FFF2-40B4-BE49-F238E27FC236}">
                          <a16:creationId xmlns:a16="http://schemas.microsoft.com/office/drawing/2014/main" id="{A014F5AE-711A-4B5D-BF41-5002493E2D4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0" name="Freeform 55">
                      <a:extLst>
                        <a:ext uri="{FF2B5EF4-FFF2-40B4-BE49-F238E27FC236}">
                          <a16:creationId xmlns:a16="http://schemas.microsoft.com/office/drawing/2014/main" id="{91279D44-53FF-4164-BDAB-55A1C1849F5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1" name="Freeform 56">
                      <a:extLst>
                        <a:ext uri="{FF2B5EF4-FFF2-40B4-BE49-F238E27FC236}">
                          <a16:creationId xmlns:a16="http://schemas.microsoft.com/office/drawing/2014/main" id="{BCE150B2-3B4E-4DCB-A8A9-3398ADD6808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5" name="Group 57">
                    <a:extLst>
                      <a:ext uri="{FF2B5EF4-FFF2-40B4-BE49-F238E27FC236}">
                        <a16:creationId xmlns:a16="http://schemas.microsoft.com/office/drawing/2014/main" id="{3016974F-130A-43C4-A6CF-E64BFC78C41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12" name="Freeform 58">
                      <a:extLst>
                        <a:ext uri="{FF2B5EF4-FFF2-40B4-BE49-F238E27FC236}">
                          <a16:creationId xmlns:a16="http://schemas.microsoft.com/office/drawing/2014/main" id="{354CE77D-FBD7-4451-9C12-950E10E6B4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3" name="Freeform 59">
                      <a:extLst>
                        <a:ext uri="{FF2B5EF4-FFF2-40B4-BE49-F238E27FC236}">
                          <a16:creationId xmlns:a16="http://schemas.microsoft.com/office/drawing/2014/main" id="{539EFA18-E55B-4B2B-97F1-CEB339CC8D9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4" name="Freeform 60">
                      <a:extLst>
                        <a:ext uri="{FF2B5EF4-FFF2-40B4-BE49-F238E27FC236}">
                          <a16:creationId xmlns:a16="http://schemas.microsoft.com/office/drawing/2014/main" id="{94F51216-005D-4037-A233-964081F9019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5" name="Freeform 61">
                      <a:extLst>
                        <a:ext uri="{FF2B5EF4-FFF2-40B4-BE49-F238E27FC236}">
                          <a16:creationId xmlns:a16="http://schemas.microsoft.com/office/drawing/2014/main" id="{E40001FE-434F-428F-B60D-1F04EC482D4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" name="Freeform 62">
                      <a:extLst>
                        <a:ext uri="{FF2B5EF4-FFF2-40B4-BE49-F238E27FC236}">
                          <a16:creationId xmlns:a16="http://schemas.microsoft.com/office/drawing/2014/main" id="{070F290D-7FC2-407E-907A-9C5B21F6718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6" name="Group 63">
                    <a:extLst>
                      <a:ext uri="{FF2B5EF4-FFF2-40B4-BE49-F238E27FC236}">
                        <a16:creationId xmlns:a16="http://schemas.microsoft.com/office/drawing/2014/main" id="{392C534C-7195-484E-97F3-DF0E0AC042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07" name="Freeform 64">
                      <a:extLst>
                        <a:ext uri="{FF2B5EF4-FFF2-40B4-BE49-F238E27FC236}">
                          <a16:creationId xmlns:a16="http://schemas.microsoft.com/office/drawing/2014/main" id="{4FF838D2-30CB-4CFA-8EBF-44B6824298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" name="Freeform 65">
                      <a:extLst>
                        <a:ext uri="{FF2B5EF4-FFF2-40B4-BE49-F238E27FC236}">
                          <a16:creationId xmlns:a16="http://schemas.microsoft.com/office/drawing/2014/main" id="{44713B63-F541-45C7-A0A8-EC0ED6CF05D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" name="Freeform 66">
                      <a:extLst>
                        <a:ext uri="{FF2B5EF4-FFF2-40B4-BE49-F238E27FC236}">
                          <a16:creationId xmlns:a16="http://schemas.microsoft.com/office/drawing/2014/main" id="{E38C251C-9C88-4272-8058-A28210297AE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" name="Freeform 67">
                      <a:extLst>
                        <a:ext uri="{FF2B5EF4-FFF2-40B4-BE49-F238E27FC236}">
                          <a16:creationId xmlns:a16="http://schemas.microsoft.com/office/drawing/2014/main" id="{1D34B316-920A-417D-87AC-FA9EC468828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" name="Freeform 68">
                      <a:extLst>
                        <a:ext uri="{FF2B5EF4-FFF2-40B4-BE49-F238E27FC236}">
                          <a16:creationId xmlns:a16="http://schemas.microsoft.com/office/drawing/2014/main" id="{EA49D343-430F-44E1-BA6D-43F591E03A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8" name="Group 69">
                  <a:extLst>
                    <a:ext uri="{FF2B5EF4-FFF2-40B4-BE49-F238E27FC236}">
                      <a16:creationId xmlns:a16="http://schemas.microsoft.com/office/drawing/2014/main" id="{599ACCDF-D6DC-47B1-A7DC-7BAC0CA1F5B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98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179" name="Group 70">
                    <a:extLst>
                      <a:ext uri="{FF2B5EF4-FFF2-40B4-BE49-F238E27FC236}">
                        <a16:creationId xmlns:a16="http://schemas.microsoft.com/office/drawing/2014/main" id="{05E9D326-8DE7-46AD-8C51-86D9AF4D242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98" name="Freeform 71">
                      <a:extLst>
                        <a:ext uri="{FF2B5EF4-FFF2-40B4-BE49-F238E27FC236}">
                          <a16:creationId xmlns:a16="http://schemas.microsoft.com/office/drawing/2014/main" id="{2C3B4377-7F52-4D38-AB17-0138C881529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9" name="Freeform 72">
                      <a:extLst>
                        <a:ext uri="{FF2B5EF4-FFF2-40B4-BE49-F238E27FC236}">
                          <a16:creationId xmlns:a16="http://schemas.microsoft.com/office/drawing/2014/main" id="{506D0DD3-E431-44E3-A81C-49F90E92DF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0" name="Freeform 73">
                      <a:extLst>
                        <a:ext uri="{FF2B5EF4-FFF2-40B4-BE49-F238E27FC236}">
                          <a16:creationId xmlns:a16="http://schemas.microsoft.com/office/drawing/2014/main" id="{16908F9F-DF81-4393-8C11-DFE1376161C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1" name="Freeform 74">
                      <a:extLst>
                        <a:ext uri="{FF2B5EF4-FFF2-40B4-BE49-F238E27FC236}">
                          <a16:creationId xmlns:a16="http://schemas.microsoft.com/office/drawing/2014/main" id="{55E6F550-D8B1-4892-AD84-B94DB61ED97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2" name="Freeform 75">
                      <a:extLst>
                        <a:ext uri="{FF2B5EF4-FFF2-40B4-BE49-F238E27FC236}">
                          <a16:creationId xmlns:a16="http://schemas.microsoft.com/office/drawing/2014/main" id="{1D431B92-B560-4F6E-9180-E5C89459EA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0" name="Group 76">
                    <a:extLst>
                      <a:ext uri="{FF2B5EF4-FFF2-40B4-BE49-F238E27FC236}">
                        <a16:creationId xmlns:a16="http://schemas.microsoft.com/office/drawing/2014/main" id="{720CC9C5-8DFD-48DC-AF4A-9779CC65DD3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93" name="Freeform 77">
                      <a:extLst>
                        <a:ext uri="{FF2B5EF4-FFF2-40B4-BE49-F238E27FC236}">
                          <a16:creationId xmlns:a16="http://schemas.microsoft.com/office/drawing/2014/main" id="{6AC69B88-44A8-45D9-A049-7ED0CF7AAC1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4" name="Freeform 78">
                      <a:extLst>
                        <a:ext uri="{FF2B5EF4-FFF2-40B4-BE49-F238E27FC236}">
                          <a16:creationId xmlns:a16="http://schemas.microsoft.com/office/drawing/2014/main" id="{BB7AF472-E7F3-423D-8758-5D3B69CD50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5" name="Freeform 79">
                      <a:extLst>
                        <a:ext uri="{FF2B5EF4-FFF2-40B4-BE49-F238E27FC236}">
                          <a16:creationId xmlns:a16="http://schemas.microsoft.com/office/drawing/2014/main" id="{9DE98DA9-064C-4860-9B6B-754972DAC1F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6" name="Freeform 80">
                      <a:extLst>
                        <a:ext uri="{FF2B5EF4-FFF2-40B4-BE49-F238E27FC236}">
                          <a16:creationId xmlns:a16="http://schemas.microsoft.com/office/drawing/2014/main" id="{AA7C03DF-F300-4DC7-8E3C-8BEB22BEB75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7" name="Freeform 81">
                      <a:extLst>
                        <a:ext uri="{FF2B5EF4-FFF2-40B4-BE49-F238E27FC236}">
                          <a16:creationId xmlns:a16="http://schemas.microsoft.com/office/drawing/2014/main" id="{A652BD4D-28B6-452A-BE00-1AD045E1276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1" name="Group 82">
                    <a:extLst>
                      <a:ext uri="{FF2B5EF4-FFF2-40B4-BE49-F238E27FC236}">
                        <a16:creationId xmlns:a16="http://schemas.microsoft.com/office/drawing/2014/main" id="{1E8E7F53-4360-4451-964B-C5B10D39769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88" name="Freeform 83">
                      <a:extLst>
                        <a:ext uri="{FF2B5EF4-FFF2-40B4-BE49-F238E27FC236}">
                          <a16:creationId xmlns:a16="http://schemas.microsoft.com/office/drawing/2014/main" id="{59B8B0F4-343C-4BE5-B51B-920F73EE2B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9" name="Freeform 84">
                      <a:extLst>
                        <a:ext uri="{FF2B5EF4-FFF2-40B4-BE49-F238E27FC236}">
                          <a16:creationId xmlns:a16="http://schemas.microsoft.com/office/drawing/2014/main" id="{0692E028-5FA3-41FB-A3CD-E4EFCDB014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0" name="Freeform 85">
                      <a:extLst>
                        <a:ext uri="{FF2B5EF4-FFF2-40B4-BE49-F238E27FC236}">
                          <a16:creationId xmlns:a16="http://schemas.microsoft.com/office/drawing/2014/main" id="{E0E1A698-FE9A-443B-9F6F-B8509758ED7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1" name="Freeform 86">
                      <a:extLst>
                        <a:ext uri="{FF2B5EF4-FFF2-40B4-BE49-F238E27FC236}">
                          <a16:creationId xmlns:a16="http://schemas.microsoft.com/office/drawing/2014/main" id="{04659F5E-93D2-48CC-BBCD-18CC8B53A9A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2" name="Freeform 87">
                      <a:extLst>
                        <a:ext uri="{FF2B5EF4-FFF2-40B4-BE49-F238E27FC236}">
                          <a16:creationId xmlns:a16="http://schemas.microsoft.com/office/drawing/2014/main" id="{099B9DC7-17B8-4071-9D36-B155CACE3F0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2" name="Group 88">
                    <a:extLst>
                      <a:ext uri="{FF2B5EF4-FFF2-40B4-BE49-F238E27FC236}">
                        <a16:creationId xmlns:a16="http://schemas.microsoft.com/office/drawing/2014/main" id="{24AC624A-38DE-4F1E-B209-BA7381442B8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83" name="Freeform 89">
                      <a:extLst>
                        <a:ext uri="{FF2B5EF4-FFF2-40B4-BE49-F238E27FC236}">
                          <a16:creationId xmlns:a16="http://schemas.microsoft.com/office/drawing/2014/main" id="{6D5E5500-9132-4174-8838-0B0EA2E6E07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4" name="Freeform 90">
                      <a:extLst>
                        <a:ext uri="{FF2B5EF4-FFF2-40B4-BE49-F238E27FC236}">
                          <a16:creationId xmlns:a16="http://schemas.microsoft.com/office/drawing/2014/main" id="{9703DEB4-6B60-4AB0-AAAE-EB90300606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5" name="Freeform 91">
                      <a:extLst>
                        <a:ext uri="{FF2B5EF4-FFF2-40B4-BE49-F238E27FC236}">
                          <a16:creationId xmlns:a16="http://schemas.microsoft.com/office/drawing/2014/main" id="{A17EB7A7-8407-49BC-A453-6D42E753D0F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6" name="Freeform 92">
                      <a:extLst>
                        <a:ext uri="{FF2B5EF4-FFF2-40B4-BE49-F238E27FC236}">
                          <a16:creationId xmlns:a16="http://schemas.microsoft.com/office/drawing/2014/main" id="{6E4FAD1F-425C-4F3B-B0D0-2DDAACA441D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7" name="Freeform 93">
                      <a:extLst>
                        <a:ext uri="{FF2B5EF4-FFF2-40B4-BE49-F238E27FC236}">
                          <a16:creationId xmlns:a16="http://schemas.microsoft.com/office/drawing/2014/main" id="{79A4076A-4570-4EE5-91FF-45C1EF46887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50" name="Groupe 318">
              <a:extLst>
                <a:ext uri="{FF2B5EF4-FFF2-40B4-BE49-F238E27FC236}">
                  <a16:creationId xmlns:a16="http://schemas.microsoft.com/office/drawing/2014/main" id="{D2449F6E-7934-472C-B658-C5CA500807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6452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68" name="Connecteur droit 319">
                <a:extLst>
                  <a:ext uri="{FF2B5EF4-FFF2-40B4-BE49-F238E27FC236}">
                    <a16:creationId xmlns:a16="http://schemas.microsoft.com/office/drawing/2014/main" id="{D4163A35-3EC7-466E-82FA-8CEAB23E648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9" name="Ellipse 320">
                <a:extLst>
                  <a:ext uri="{FF2B5EF4-FFF2-40B4-BE49-F238E27FC236}">
                    <a16:creationId xmlns:a16="http://schemas.microsoft.com/office/drawing/2014/main" id="{ECEC4E61-799E-44B2-80DD-F614CFA3C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70" name="ZoneTexte 321">
                <a:extLst>
                  <a:ext uri="{FF2B5EF4-FFF2-40B4-BE49-F238E27FC236}">
                    <a16:creationId xmlns:a16="http://schemas.microsoft.com/office/drawing/2014/main" id="{D27D6032-887B-4797-8353-DDD8F3E933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2</a:t>
                </a:r>
              </a:p>
            </p:txBody>
          </p:sp>
        </p:grpSp>
        <p:grpSp>
          <p:nvGrpSpPr>
            <p:cNvPr id="51" name="Groupe 322">
              <a:extLst>
                <a:ext uri="{FF2B5EF4-FFF2-40B4-BE49-F238E27FC236}">
                  <a16:creationId xmlns:a16="http://schemas.microsoft.com/office/drawing/2014/main" id="{C09BCEB2-1D6A-441A-A4E3-7318A9DD41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42859" y="1785031"/>
              <a:ext cx="421327" cy="734291"/>
              <a:chOff x="1082084" y="1404822"/>
              <a:chExt cx="351088" cy="612048"/>
            </a:xfrm>
          </p:grpSpPr>
          <p:cxnSp>
            <p:nvCxnSpPr>
              <p:cNvPr id="165" name="Connecteur droit 323">
                <a:extLst>
                  <a:ext uri="{FF2B5EF4-FFF2-40B4-BE49-F238E27FC236}">
                    <a16:creationId xmlns:a16="http://schemas.microsoft.com/office/drawing/2014/main" id="{577E5C1A-0D20-4B3B-BA3C-3046F0D25CD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6" name="Ellipse 324">
                <a:extLst>
                  <a:ext uri="{FF2B5EF4-FFF2-40B4-BE49-F238E27FC236}">
                    <a16:creationId xmlns:a16="http://schemas.microsoft.com/office/drawing/2014/main" id="{0C152CF8-1A3F-4836-BE42-6BC93472C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7" name="ZoneTexte 325">
                <a:extLst>
                  <a:ext uri="{FF2B5EF4-FFF2-40B4-BE49-F238E27FC236}">
                    <a16:creationId xmlns:a16="http://schemas.microsoft.com/office/drawing/2014/main" id="{2039B227-7F30-4A09-BA3F-A9354FF39E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</a:t>
                </a:r>
              </a:p>
            </p:txBody>
          </p:sp>
        </p:grpSp>
        <p:grpSp>
          <p:nvGrpSpPr>
            <p:cNvPr id="52" name="Groupe 326">
              <a:extLst>
                <a:ext uri="{FF2B5EF4-FFF2-40B4-BE49-F238E27FC236}">
                  <a16:creationId xmlns:a16="http://schemas.microsoft.com/office/drawing/2014/main" id="{90D9C9B5-1166-4AF0-808F-C9B9BE51CD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9957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62" name="Connecteur droit 327">
                <a:extLst>
                  <a:ext uri="{FF2B5EF4-FFF2-40B4-BE49-F238E27FC236}">
                    <a16:creationId xmlns:a16="http://schemas.microsoft.com/office/drawing/2014/main" id="{1A1124F7-301E-4A20-B6A4-5E8C136AF08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3" name="Ellipse 328">
                <a:extLst>
                  <a:ext uri="{FF2B5EF4-FFF2-40B4-BE49-F238E27FC236}">
                    <a16:creationId xmlns:a16="http://schemas.microsoft.com/office/drawing/2014/main" id="{64773D96-221C-4214-884A-76EB83D2F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4" name="ZoneTexte 329">
                <a:extLst>
                  <a:ext uri="{FF2B5EF4-FFF2-40B4-BE49-F238E27FC236}">
                    <a16:creationId xmlns:a16="http://schemas.microsoft.com/office/drawing/2014/main" id="{B50D3021-FEAD-476B-B4B0-0DADFBD29E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4</a:t>
                </a:r>
              </a:p>
            </p:txBody>
          </p:sp>
        </p:grpSp>
        <p:grpSp>
          <p:nvGrpSpPr>
            <p:cNvPr id="53" name="Groupe 330">
              <a:extLst>
                <a:ext uri="{FF2B5EF4-FFF2-40B4-BE49-F238E27FC236}">
                  <a16:creationId xmlns:a16="http://schemas.microsoft.com/office/drawing/2014/main" id="{6283ED6E-B527-47FA-A939-AFA5EDD4D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79236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59" name="Connecteur droit 331">
                <a:extLst>
                  <a:ext uri="{FF2B5EF4-FFF2-40B4-BE49-F238E27FC236}">
                    <a16:creationId xmlns:a16="http://schemas.microsoft.com/office/drawing/2014/main" id="{F38F2025-2E47-4E03-8842-DD0EFBDCC2D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0" name="Ellipse 332">
                <a:extLst>
                  <a:ext uri="{FF2B5EF4-FFF2-40B4-BE49-F238E27FC236}">
                    <a16:creationId xmlns:a16="http://schemas.microsoft.com/office/drawing/2014/main" id="{C5ED6214-E001-436E-8835-E9C2DC407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1" name="ZoneTexte 333">
                <a:extLst>
                  <a:ext uri="{FF2B5EF4-FFF2-40B4-BE49-F238E27FC236}">
                    <a16:creationId xmlns:a16="http://schemas.microsoft.com/office/drawing/2014/main" id="{429A98A7-81E8-4A43-9551-9CA354EAE7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5</a:t>
                </a:r>
              </a:p>
            </p:txBody>
          </p:sp>
        </p:grpSp>
        <p:grpSp>
          <p:nvGrpSpPr>
            <p:cNvPr id="54" name="Groupe 334">
              <a:extLst>
                <a:ext uri="{FF2B5EF4-FFF2-40B4-BE49-F238E27FC236}">
                  <a16:creationId xmlns:a16="http://schemas.microsoft.com/office/drawing/2014/main" id="{7348E333-588F-4CE7-B9FE-38B0E1145F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3129" y="1786251"/>
              <a:ext cx="421327" cy="734291"/>
              <a:chOff x="1082084" y="1404822"/>
              <a:chExt cx="351088" cy="612048"/>
            </a:xfrm>
          </p:grpSpPr>
          <p:cxnSp>
            <p:nvCxnSpPr>
              <p:cNvPr id="156" name="Connecteur droit 335">
                <a:extLst>
                  <a:ext uri="{FF2B5EF4-FFF2-40B4-BE49-F238E27FC236}">
                    <a16:creationId xmlns:a16="http://schemas.microsoft.com/office/drawing/2014/main" id="{E51EFD99-F251-41C3-8C89-FE6F5F90D2A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7" name="Ellipse 336">
                <a:extLst>
                  <a:ext uri="{FF2B5EF4-FFF2-40B4-BE49-F238E27FC236}">
                    <a16:creationId xmlns:a16="http://schemas.microsoft.com/office/drawing/2014/main" id="{6C7807EC-7D75-49C9-A03C-EB2F54D78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58" name="ZoneTexte 337">
                <a:extLst>
                  <a:ext uri="{FF2B5EF4-FFF2-40B4-BE49-F238E27FC236}">
                    <a16:creationId xmlns:a16="http://schemas.microsoft.com/office/drawing/2014/main" id="{B209FAD9-51F5-47E3-9DCE-678A5880CC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</a:t>
                </a:r>
              </a:p>
            </p:txBody>
          </p:sp>
        </p:grpSp>
        <p:cxnSp>
          <p:nvCxnSpPr>
            <p:cNvPr id="55" name="Connecteur droit 339">
              <a:extLst>
                <a:ext uri="{FF2B5EF4-FFF2-40B4-BE49-F238E27FC236}">
                  <a16:creationId xmlns:a16="http://schemas.microsoft.com/office/drawing/2014/main" id="{2E827858-879B-4EBC-84A7-04A3841C3F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837058" y="2290860"/>
              <a:ext cx="0" cy="2159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56" name="Groupe 254">
              <a:extLst>
                <a:ext uri="{FF2B5EF4-FFF2-40B4-BE49-F238E27FC236}">
                  <a16:creationId xmlns:a16="http://schemas.microsoft.com/office/drawing/2014/main" id="{10908426-DD1F-4CBD-A269-6071F32ABB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3128" y="2235821"/>
              <a:ext cx="1030531" cy="194190"/>
              <a:chOff x="1259680" y="1726940"/>
              <a:chExt cx="858732" cy="161862"/>
            </a:xfrm>
          </p:grpSpPr>
          <p:cxnSp>
            <p:nvCxnSpPr>
              <p:cNvPr id="152" name="Connecteur droit avec flèche 340">
                <a:extLst>
                  <a:ext uri="{FF2B5EF4-FFF2-40B4-BE49-F238E27FC236}">
                    <a16:creationId xmlns:a16="http://schemas.microsoft.com/office/drawing/2014/main" id="{61DC88DF-F6C7-4ACB-B089-4E16972207E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59680" y="1888802"/>
                <a:ext cx="432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153" name="Connecteur droit avec flèche 341">
                <a:extLst>
                  <a:ext uri="{FF2B5EF4-FFF2-40B4-BE49-F238E27FC236}">
                    <a16:creationId xmlns:a16="http://schemas.microsoft.com/office/drawing/2014/main" id="{44849E48-06F4-4666-BB81-3D7C5A26C12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686412" y="1888802"/>
                <a:ext cx="432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154" name="ZoneTexte 342">
                <a:extLst>
                  <a:ext uri="{FF2B5EF4-FFF2-40B4-BE49-F238E27FC236}">
                    <a16:creationId xmlns:a16="http://schemas.microsoft.com/office/drawing/2014/main" id="{6FDF14FB-5448-47C4-9BFB-A21A292DF6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973" y="172694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 m</a:t>
                </a:r>
              </a:p>
            </p:txBody>
          </p:sp>
          <p:sp>
            <p:nvSpPr>
              <p:cNvPr id="155" name="ZoneTexte 343">
                <a:extLst>
                  <a:ext uri="{FF2B5EF4-FFF2-40B4-BE49-F238E27FC236}">
                    <a16:creationId xmlns:a16="http://schemas.microsoft.com/office/drawing/2014/main" id="{077EE073-0387-418B-8A4A-F91A94DDE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4604" y="172694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 m</a:t>
                </a:r>
              </a:p>
            </p:txBody>
          </p:sp>
        </p:grpSp>
        <p:grpSp>
          <p:nvGrpSpPr>
            <p:cNvPr id="57" name="Groupe 9215">
              <a:extLst>
                <a:ext uri="{FF2B5EF4-FFF2-40B4-BE49-F238E27FC236}">
                  <a16:creationId xmlns:a16="http://schemas.microsoft.com/office/drawing/2014/main" id="{00175E21-EC2E-412E-9D93-C59819BF8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2838" y="2241287"/>
              <a:ext cx="1030531" cy="268713"/>
              <a:chOff x="2101062" y="1731496"/>
              <a:chExt cx="858732" cy="223978"/>
            </a:xfrm>
          </p:grpSpPr>
          <p:grpSp>
            <p:nvGrpSpPr>
              <p:cNvPr id="146" name="Groupe 345">
                <a:extLst>
                  <a:ext uri="{FF2B5EF4-FFF2-40B4-BE49-F238E27FC236}">
                    <a16:creationId xmlns:a16="http://schemas.microsoft.com/office/drawing/2014/main" id="{2472194C-3284-4747-BEA1-216791BC31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58732" cy="161862"/>
                <a:chOff x="1259680" y="1726940"/>
                <a:chExt cx="858732" cy="161862"/>
              </a:xfrm>
            </p:grpSpPr>
            <p:cxnSp>
              <p:nvCxnSpPr>
                <p:cNvPr id="148" name="Connecteur droit avec flèche 346">
                  <a:extLst>
                    <a:ext uri="{FF2B5EF4-FFF2-40B4-BE49-F238E27FC236}">
                      <a16:creationId xmlns:a16="http://schemas.microsoft.com/office/drawing/2014/main" id="{A7011D99-18AC-47D1-86D8-E6EC3029E99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49" name="Connecteur droit avec flèche 347">
                  <a:extLst>
                    <a:ext uri="{FF2B5EF4-FFF2-40B4-BE49-F238E27FC236}">
                      <a16:creationId xmlns:a16="http://schemas.microsoft.com/office/drawing/2014/main" id="{6D9E435C-F867-44CC-AE9D-52260958E3D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50" name="ZoneTexte 348">
                  <a:extLst>
                    <a:ext uri="{FF2B5EF4-FFF2-40B4-BE49-F238E27FC236}">
                      <a16:creationId xmlns:a16="http://schemas.microsoft.com/office/drawing/2014/main" id="{97613C38-CDE8-4647-96F2-43BB6D7EAE1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51" name="ZoneTexte 349">
                  <a:extLst>
                    <a:ext uri="{FF2B5EF4-FFF2-40B4-BE49-F238E27FC236}">
                      <a16:creationId xmlns:a16="http://schemas.microsoft.com/office/drawing/2014/main" id="{4BD1819D-3FEF-4ED2-9792-610308CA2B7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24604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47" name="Connecteur droit 350">
                <a:extLst>
                  <a:ext uri="{FF2B5EF4-FFF2-40B4-BE49-F238E27FC236}">
                    <a16:creationId xmlns:a16="http://schemas.microsoft.com/office/drawing/2014/main" id="{B6977131-A91F-452D-B675-1ABE2060867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58" name="Groupe 352">
              <a:extLst>
                <a:ext uri="{FF2B5EF4-FFF2-40B4-BE49-F238E27FC236}">
                  <a16:creationId xmlns:a16="http://schemas.microsoft.com/office/drawing/2014/main" id="{4807F84E-7570-48D1-8EB5-E10E715B34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69890" y="2241287"/>
              <a:ext cx="1038639" cy="268713"/>
              <a:chOff x="2101062" y="1731496"/>
              <a:chExt cx="865488" cy="223978"/>
            </a:xfrm>
          </p:grpSpPr>
          <p:grpSp>
            <p:nvGrpSpPr>
              <p:cNvPr id="140" name="Groupe 353">
                <a:extLst>
                  <a:ext uri="{FF2B5EF4-FFF2-40B4-BE49-F238E27FC236}">
                    <a16:creationId xmlns:a16="http://schemas.microsoft.com/office/drawing/2014/main" id="{EADA302B-F7C4-4B14-8F6A-96E38C5492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65488" cy="161862"/>
                <a:chOff x="1259680" y="1726940"/>
                <a:chExt cx="865488" cy="161862"/>
              </a:xfrm>
            </p:grpSpPr>
            <p:cxnSp>
              <p:nvCxnSpPr>
                <p:cNvPr id="142" name="Connecteur droit avec flèche 355">
                  <a:extLst>
                    <a:ext uri="{FF2B5EF4-FFF2-40B4-BE49-F238E27FC236}">
                      <a16:creationId xmlns:a16="http://schemas.microsoft.com/office/drawing/2014/main" id="{F666290E-E967-4C26-A2AD-2632C04ED91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43" name="Connecteur droit avec flèche 356">
                  <a:extLst>
                    <a:ext uri="{FF2B5EF4-FFF2-40B4-BE49-F238E27FC236}">
                      <a16:creationId xmlns:a16="http://schemas.microsoft.com/office/drawing/2014/main" id="{66138BE3-3B63-4953-A8D7-5808C937779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44" name="ZoneTexte 357">
                  <a:extLst>
                    <a:ext uri="{FF2B5EF4-FFF2-40B4-BE49-F238E27FC236}">
                      <a16:creationId xmlns:a16="http://schemas.microsoft.com/office/drawing/2014/main" id="{5184A800-82EA-4C4F-8D07-B214E08DC71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45" name="ZoneTexte 358">
                  <a:extLst>
                    <a:ext uri="{FF2B5EF4-FFF2-40B4-BE49-F238E27FC236}">
                      <a16:creationId xmlns:a16="http://schemas.microsoft.com/office/drawing/2014/main" id="{663225B4-6E08-43B8-88B6-CB659BBB263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74080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41" name="Connecteur droit 354">
                <a:extLst>
                  <a:ext uri="{FF2B5EF4-FFF2-40B4-BE49-F238E27FC236}">
                    <a16:creationId xmlns:a16="http://schemas.microsoft.com/office/drawing/2014/main" id="{61C0D3BB-01A7-4CB3-8D83-E7D21FB937A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59" name="Groupe 359">
              <a:extLst>
                <a:ext uri="{FF2B5EF4-FFF2-40B4-BE49-F238E27FC236}">
                  <a16:creationId xmlns:a16="http://schemas.microsoft.com/office/drawing/2014/main" id="{2A6836A3-BBB5-429C-9106-7093E0FBE4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87776" y="2244476"/>
              <a:ext cx="1030531" cy="268713"/>
              <a:chOff x="2101062" y="1731496"/>
              <a:chExt cx="858732" cy="223978"/>
            </a:xfrm>
          </p:grpSpPr>
          <p:grpSp>
            <p:nvGrpSpPr>
              <p:cNvPr id="134" name="Groupe 360">
                <a:extLst>
                  <a:ext uri="{FF2B5EF4-FFF2-40B4-BE49-F238E27FC236}">
                    <a16:creationId xmlns:a16="http://schemas.microsoft.com/office/drawing/2014/main" id="{2D094B8E-C022-4862-BA62-23FBDF6D59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58732" cy="161862"/>
                <a:chOff x="1259680" y="1726940"/>
                <a:chExt cx="858732" cy="161862"/>
              </a:xfrm>
            </p:grpSpPr>
            <p:cxnSp>
              <p:nvCxnSpPr>
                <p:cNvPr id="136" name="Connecteur droit avec flèche 362">
                  <a:extLst>
                    <a:ext uri="{FF2B5EF4-FFF2-40B4-BE49-F238E27FC236}">
                      <a16:creationId xmlns:a16="http://schemas.microsoft.com/office/drawing/2014/main" id="{831D50CC-2C0B-4E05-9D73-A33AB39FEED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37" name="Connecteur droit avec flèche 363">
                  <a:extLst>
                    <a:ext uri="{FF2B5EF4-FFF2-40B4-BE49-F238E27FC236}">
                      <a16:creationId xmlns:a16="http://schemas.microsoft.com/office/drawing/2014/main" id="{DC80F108-EB70-4B52-AAC7-C16072F6483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38" name="ZoneTexte 364">
                  <a:extLst>
                    <a:ext uri="{FF2B5EF4-FFF2-40B4-BE49-F238E27FC236}">
                      <a16:creationId xmlns:a16="http://schemas.microsoft.com/office/drawing/2014/main" id="{403E69AA-1E61-42AA-84B5-D2CF6B0989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39" name="ZoneTexte 365">
                  <a:extLst>
                    <a:ext uri="{FF2B5EF4-FFF2-40B4-BE49-F238E27FC236}">
                      <a16:creationId xmlns:a16="http://schemas.microsoft.com/office/drawing/2014/main" id="{9F4AB122-E1D8-43CA-B02D-29F5F8F566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24604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35" name="Connecteur droit 361">
                <a:extLst>
                  <a:ext uri="{FF2B5EF4-FFF2-40B4-BE49-F238E27FC236}">
                    <a16:creationId xmlns:a16="http://schemas.microsoft.com/office/drawing/2014/main" id="{ECC71445-36F6-4E67-BA8E-B8CACF77030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60" name="Groupe 9223">
              <a:extLst>
                <a:ext uri="{FF2B5EF4-FFF2-40B4-BE49-F238E27FC236}">
                  <a16:creationId xmlns:a16="http://schemas.microsoft.com/office/drawing/2014/main" id="{6BE53D42-941A-48FF-9EC5-81DECC430D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688" y="4152472"/>
              <a:ext cx="7208236" cy="245881"/>
              <a:chOff x="323528" y="3236829"/>
              <a:chExt cx="6006557" cy="204947"/>
            </a:xfrm>
          </p:grpSpPr>
          <p:grpSp>
            <p:nvGrpSpPr>
              <p:cNvPr id="127" name="Groupe 9222">
                <a:extLst>
                  <a:ext uri="{FF2B5EF4-FFF2-40B4-BE49-F238E27FC236}">
                    <a16:creationId xmlns:a16="http://schemas.microsoft.com/office/drawing/2014/main" id="{E09EF603-63D5-457F-A01F-D04399D17D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0183" y="3294461"/>
                <a:ext cx="5299969" cy="147315"/>
                <a:chOff x="640183" y="3294461"/>
                <a:chExt cx="5299969" cy="147315"/>
              </a:xfrm>
            </p:grpSpPr>
            <p:grpSp>
              <p:nvGrpSpPr>
                <p:cNvPr id="130" name="Groupe 9221">
                  <a:extLst>
                    <a:ext uri="{FF2B5EF4-FFF2-40B4-BE49-F238E27FC236}">
                      <a16:creationId xmlns:a16="http://schemas.microsoft.com/office/drawing/2014/main" id="{3EA996AF-4584-4C47-AF70-362C1D3747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0183" y="3295463"/>
                  <a:ext cx="5299969" cy="146313"/>
                  <a:chOff x="640183" y="3295463"/>
                  <a:chExt cx="5299969" cy="146313"/>
                </a:xfrm>
              </p:grpSpPr>
              <p:cxnSp>
                <p:nvCxnSpPr>
                  <p:cNvPr id="132" name="Connecteur droit 9218">
                    <a:extLst>
                      <a:ext uri="{FF2B5EF4-FFF2-40B4-BE49-F238E27FC236}">
                        <a16:creationId xmlns:a16="http://schemas.microsoft.com/office/drawing/2014/main" id="{27AB2DD4-7DA4-44C1-B394-2DB025FA2DC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0183" y="3441103"/>
                    <a:ext cx="5299969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prstDash val="dashDot"/>
                    <a:round/>
                    <a:headEnd/>
                    <a:tailEnd/>
                  </a:ln>
                </p:spPr>
              </p:cxnSp>
              <p:cxnSp>
                <p:nvCxnSpPr>
                  <p:cNvPr id="133" name="Connecteur droit avec flèche 9220">
                    <a:extLst>
                      <a:ext uri="{FF2B5EF4-FFF2-40B4-BE49-F238E27FC236}">
                        <a16:creationId xmlns:a16="http://schemas.microsoft.com/office/drawing/2014/main" id="{F6EAB561-B6EB-4CF1-B0C9-B3BE338D8CD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647441" y="3295463"/>
                    <a:ext cx="0" cy="146313"/>
                  </a:xfrm>
                  <a:prstGeom prst="straightConnector1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arrow" w="sm" len="sm"/>
                  </a:ln>
                </p:spPr>
              </p:cxnSp>
            </p:grpSp>
            <p:cxnSp>
              <p:nvCxnSpPr>
                <p:cNvPr id="131" name="Connecteur droit avec flèche 371">
                  <a:extLst>
                    <a:ext uri="{FF2B5EF4-FFF2-40B4-BE49-F238E27FC236}">
                      <a16:creationId xmlns:a16="http://schemas.microsoft.com/office/drawing/2014/main" id="{6590DC16-A6FD-4CEB-A071-7CFFFC1200A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5940152" y="3294461"/>
                  <a:ext cx="0" cy="146313"/>
                </a:xfrm>
                <a:prstGeom prst="straightConnector1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 type="arrow" w="sm" len="sm"/>
                </a:ln>
              </p:spPr>
            </p:cxnSp>
          </p:grpSp>
          <p:sp>
            <p:nvSpPr>
              <p:cNvPr id="128" name="ZoneTexte 378">
                <a:extLst>
                  <a:ext uri="{FF2B5EF4-FFF2-40B4-BE49-F238E27FC236}">
                    <a16:creationId xmlns:a16="http://schemas.microsoft.com/office/drawing/2014/main" id="{97F69544-CF78-4F6A-8218-452F6E604A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3528" y="3239108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200"/>
                  <a:t>S1</a:t>
                </a:r>
              </a:p>
            </p:txBody>
          </p:sp>
          <p:sp>
            <p:nvSpPr>
              <p:cNvPr id="129" name="ZoneTexte 379">
                <a:extLst>
                  <a:ext uri="{FF2B5EF4-FFF2-40B4-BE49-F238E27FC236}">
                    <a16:creationId xmlns:a16="http://schemas.microsoft.com/office/drawing/2014/main" id="{A1AA72F9-D11D-44B0-AE8F-D736207F32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78997" y="3236829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S1</a:t>
                </a:r>
              </a:p>
            </p:txBody>
          </p:sp>
        </p:grpSp>
        <p:grpSp>
          <p:nvGrpSpPr>
            <p:cNvPr id="61" name="Groupe 9224">
              <a:extLst>
                <a:ext uri="{FF2B5EF4-FFF2-40B4-BE49-F238E27FC236}">
                  <a16:creationId xmlns:a16="http://schemas.microsoft.com/office/drawing/2014/main" id="{0683DCED-2F78-4D50-B6B6-C8FF205A8A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18638" y="1471613"/>
              <a:ext cx="433221" cy="4336846"/>
              <a:chOff x="4339115" y="1002272"/>
              <a:chExt cx="360999" cy="3614860"/>
            </a:xfrm>
          </p:grpSpPr>
          <p:grpSp>
            <p:nvGrpSpPr>
              <p:cNvPr id="120" name="Groupe 373">
                <a:extLst>
                  <a:ext uri="{FF2B5EF4-FFF2-40B4-BE49-F238E27FC236}">
                    <a16:creationId xmlns:a16="http://schemas.microsoft.com/office/drawing/2014/main" id="{5482B49A-DA99-40A8-BC9E-ADA792F287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792773" y="2743183"/>
                <a:ext cx="3240000" cy="147315"/>
                <a:chOff x="640241" y="3294461"/>
                <a:chExt cx="3240000" cy="147315"/>
              </a:xfrm>
            </p:grpSpPr>
            <p:grpSp>
              <p:nvGrpSpPr>
                <p:cNvPr id="123" name="Groupe 374">
                  <a:extLst>
                    <a:ext uri="{FF2B5EF4-FFF2-40B4-BE49-F238E27FC236}">
                      <a16:creationId xmlns:a16="http://schemas.microsoft.com/office/drawing/2014/main" id="{B4E19A4A-2F9B-470D-92BC-003ADB342D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0241" y="3295463"/>
                  <a:ext cx="3240000" cy="146313"/>
                  <a:chOff x="640241" y="3295463"/>
                  <a:chExt cx="3240000" cy="146313"/>
                </a:xfrm>
              </p:grpSpPr>
              <p:cxnSp>
                <p:nvCxnSpPr>
                  <p:cNvPr id="125" name="Connecteur droit 376">
                    <a:extLst>
                      <a:ext uri="{FF2B5EF4-FFF2-40B4-BE49-F238E27FC236}">
                        <a16:creationId xmlns:a16="http://schemas.microsoft.com/office/drawing/2014/main" id="{0CDB4DE6-A3E5-44FA-8341-9CE22575ED4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0241" y="3441103"/>
                    <a:ext cx="3240000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prstDash val="dashDot"/>
                    <a:round/>
                    <a:headEnd/>
                    <a:tailEnd/>
                  </a:ln>
                </p:spPr>
              </p:cxnSp>
              <p:cxnSp>
                <p:nvCxnSpPr>
                  <p:cNvPr id="126" name="Connecteur droit avec flèche 377">
                    <a:extLst>
                      <a:ext uri="{FF2B5EF4-FFF2-40B4-BE49-F238E27FC236}">
                        <a16:creationId xmlns:a16="http://schemas.microsoft.com/office/drawing/2014/main" id="{84FD05F4-409A-47EA-8D7F-B25C20E5913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647441" y="3295463"/>
                    <a:ext cx="0" cy="146313"/>
                  </a:xfrm>
                  <a:prstGeom prst="straightConnector1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arrow" w="sm" len="sm"/>
                  </a:ln>
                </p:spPr>
              </p:cxnSp>
            </p:grpSp>
            <p:cxnSp>
              <p:nvCxnSpPr>
                <p:cNvPr id="124" name="Connecteur droit avec flèche 375">
                  <a:extLst>
                    <a:ext uri="{FF2B5EF4-FFF2-40B4-BE49-F238E27FC236}">
                      <a16:creationId xmlns:a16="http://schemas.microsoft.com/office/drawing/2014/main" id="{0E8D4441-8FFE-4560-83D3-ED4D636C494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3856660" y="3294461"/>
                  <a:ext cx="0" cy="146313"/>
                </a:xfrm>
                <a:prstGeom prst="straightConnector1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 type="arrow" w="sm" len="sm"/>
                </a:ln>
              </p:spPr>
            </p:cxnSp>
          </p:grpSp>
          <p:sp>
            <p:nvSpPr>
              <p:cNvPr id="121" name="ZoneTexte 381">
                <a:extLst>
                  <a:ext uri="{FF2B5EF4-FFF2-40B4-BE49-F238E27FC236}">
                    <a16:creationId xmlns:a16="http://schemas.microsoft.com/office/drawing/2014/main" id="{A45762FD-C706-466E-AA57-726F57CAE4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49026" y="446324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S2</a:t>
                </a:r>
              </a:p>
            </p:txBody>
          </p:sp>
          <p:sp>
            <p:nvSpPr>
              <p:cNvPr id="122" name="ZoneTexte 382">
                <a:extLst>
                  <a:ext uri="{FF2B5EF4-FFF2-40B4-BE49-F238E27FC236}">
                    <a16:creationId xmlns:a16="http://schemas.microsoft.com/office/drawing/2014/main" id="{D1B436C4-5CB0-4DCF-9C7F-D17E4B798F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39300" y="1002272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S2</a:t>
                </a:r>
              </a:p>
            </p:txBody>
          </p:sp>
        </p:grpSp>
        <p:sp>
          <p:nvSpPr>
            <p:cNvPr id="62" name="ZoneTexte 385">
              <a:extLst>
                <a:ext uri="{FF2B5EF4-FFF2-40B4-BE49-F238E27FC236}">
                  <a16:creationId xmlns:a16="http://schemas.microsoft.com/office/drawing/2014/main" id="{DD112BA2-7D54-47F2-81C2-2DB18A2C507B}"/>
                </a:ext>
              </a:extLst>
            </p:cNvPr>
            <p:cNvSpPr txBox="1"/>
            <p:nvPr/>
          </p:nvSpPr>
          <p:spPr bwMode="auto">
            <a:xfrm>
              <a:off x="7789000" y="3663288"/>
              <a:ext cx="184675" cy="568395"/>
            </a:xfrm>
            <a:prstGeom prst="rect">
              <a:avLst/>
            </a:prstGeom>
            <a:noFill/>
          </p:spPr>
          <p:txBody>
            <a:bodyPr vert="vert270" lIns="0" tIns="0" rIns="0" bIns="0" anchor="ctr">
              <a:spAutoFit/>
            </a:bodyPr>
            <a:lstStyle/>
            <a:p>
              <a:pPr algn="l">
                <a:defRPr/>
              </a:pPr>
              <a:r>
                <a:rPr lang="fr-FR" sz="1200" u="sng" dirty="0"/>
                <a:t>S2 - S2</a:t>
              </a:r>
            </a:p>
          </p:txBody>
        </p:sp>
        <p:grpSp>
          <p:nvGrpSpPr>
            <p:cNvPr id="63" name="Groupe 9231">
              <a:extLst>
                <a:ext uri="{FF2B5EF4-FFF2-40B4-BE49-F238E27FC236}">
                  <a16:creationId xmlns:a16="http://schemas.microsoft.com/office/drawing/2014/main" id="{F62EE332-6DD0-4813-A655-B1443E0069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2031" y="5894849"/>
              <a:ext cx="5270669" cy="445626"/>
              <a:chOff x="1192103" y="4689140"/>
              <a:chExt cx="4392000" cy="371439"/>
            </a:xfrm>
          </p:grpSpPr>
          <p:grpSp>
            <p:nvGrpSpPr>
              <p:cNvPr id="88" name="Groupe 19456">
                <a:extLst>
                  <a:ext uri="{FF2B5EF4-FFF2-40B4-BE49-F238E27FC236}">
                    <a16:creationId xmlns:a16="http://schemas.microsoft.com/office/drawing/2014/main" id="{FCB56BED-636D-4736-84E8-48343DEE41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2103" y="4689140"/>
                <a:ext cx="4392000" cy="158507"/>
                <a:chOff x="1192103" y="4597847"/>
                <a:chExt cx="4392000" cy="158507"/>
              </a:xfrm>
            </p:grpSpPr>
            <p:grpSp>
              <p:nvGrpSpPr>
                <p:cNvPr id="93" name="Groupe 164">
                  <a:extLst>
                    <a:ext uri="{FF2B5EF4-FFF2-40B4-BE49-F238E27FC236}">
                      <a16:creationId xmlns:a16="http://schemas.microsoft.com/office/drawing/2014/main" id="{513568B5-34CB-4AF4-B409-4B51617806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13380" y="4636775"/>
                  <a:ext cx="90004" cy="119579"/>
                  <a:chOff x="6628197" y="4963590"/>
                  <a:chExt cx="171458" cy="478050"/>
                </a:xfrm>
              </p:grpSpPr>
              <p:sp>
                <p:nvSpPr>
                  <p:cNvPr id="117" name="Freeform 10">
                    <a:extLst>
                      <a:ext uri="{FF2B5EF4-FFF2-40B4-BE49-F238E27FC236}">
                        <a16:creationId xmlns:a16="http://schemas.microsoft.com/office/drawing/2014/main" id="{7DBCD258-8E24-4F0A-980D-FB6593E5C2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1285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 11">
                    <a:extLst>
                      <a:ext uri="{FF2B5EF4-FFF2-40B4-BE49-F238E27FC236}">
                        <a16:creationId xmlns:a16="http://schemas.microsoft.com/office/drawing/2014/main" id="{26845BDA-86DA-4209-8F8D-6815187514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77882"/>
                    <a:ext cx="1587" cy="433388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 13">
                    <a:extLst>
                      <a:ext uri="{FF2B5EF4-FFF2-40B4-BE49-F238E27FC236}">
                        <a16:creationId xmlns:a16="http://schemas.microsoft.com/office/drawing/2014/main" id="{9323E11F-5237-4F8B-856C-2099F76976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63590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4" name="Groupe 167">
                  <a:extLst>
                    <a:ext uri="{FF2B5EF4-FFF2-40B4-BE49-F238E27FC236}">
                      <a16:creationId xmlns:a16="http://schemas.microsoft.com/office/drawing/2014/main" id="{B2AEB105-6936-404C-ACCC-FE52CB6BC17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59759" y="4633025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14" name="Freeform 10">
                    <a:extLst>
                      <a:ext uri="{FF2B5EF4-FFF2-40B4-BE49-F238E27FC236}">
                        <a16:creationId xmlns:a16="http://schemas.microsoft.com/office/drawing/2014/main" id="{5AFF5648-0C6A-4358-8794-3ED83C108D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" name="Freeform 11">
                    <a:extLst>
                      <a:ext uri="{FF2B5EF4-FFF2-40B4-BE49-F238E27FC236}">
                        <a16:creationId xmlns:a16="http://schemas.microsoft.com/office/drawing/2014/main" id="{2F61FACB-026A-4931-A58E-593BA2D1529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 13">
                    <a:extLst>
                      <a:ext uri="{FF2B5EF4-FFF2-40B4-BE49-F238E27FC236}">
                        <a16:creationId xmlns:a16="http://schemas.microsoft.com/office/drawing/2014/main" id="{4954F0EF-1A37-4FB1-A29C-C755206611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5" name="Groupe 171">
                  <a:extLst>
                    <a:ext uri="{FF2B5EF4-FFF2-40B4-BE49-F238E27FC236}">
                      <a16:creationId xmlns:a16="http://schemas.microsoft.com/office/drawing/2014/main" id="{024684C2-85AA-4315-8C97-AE88D194EAE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06589" y="4633421"/>
                  <a:ext cx="90004" cy="117324"/>
                  <a:chOff x="6628197" y="4954576"/>
                  <a:chExt cx="171458" cy="469038"/>
                </a:xfrm>
              </p:grpSpPr>
              <p:sp>
                <p:nvSpPr>
                  <p:cNvPr id="111" name="Freeform 10">
                    <a:extLst>
                      <a:ext uri="{FF2B5EF4-FFF2-40B4-BE49-F238E27FC236}">
                        <a16:creationId xmlns:a16="http://schemas.microsoft.com/office/drawing/2014/main" id="{B9B18D4D-5F28-47EB-9102-F986657CF8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394830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 11">
                    <a:extLst>
                      <a:ext uri="{FF2B5EF4-FFF2-40B4-BE49-F238E27FC236}">
                        <a16:creationId xmlns:a16="http://schemas.microsoft.com/office/drawing/2014/main" id="{61767DD1-3A66-438F-931E-75FD8104D5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" name="Freeform 13">
                    <a:extLst>
                      <a:ext uri="{FF2B5EF4-FFF2-40B4-BE49-F238E27FC236}">
                        <a16:creationId xmlns:a16="http://schemas.microsoft.com/office/drawing/2014/main" id="{82B7E202-7BEA-404D-9FD7-3118A3C480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6" name="Groupe 175">
                  <a:extLst>
                    <a:ext uri="{FF2B5EF4-FFF2-40B4-BE49-F238E27FC236}">
                      <a16:creationId xmlns:a16="http://schemas.microsoft.com/office/drawing/2014/main" id="{CE82ADE2-F57C-4D67-96FB-26138A5E64A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55619" y="4633945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08" name="Freeform 10">
                    <a:extLst>
                      <a:ext uri="{FF2B5EF4-FFF2-40B4-BE49-F238E27FC236}">
                        <a16:creationId xmlns:a16="http://schemas.microsoft.com/office/drawing/2014/main" id="{322B6D1A-A147-4E73-A674-2610C589B8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" name="Freeform 11">
                    <a:extLst>
                      <a:ext uri="{FF2B5EF4-FFF2-40B4-BE49-F238E27FC236}">
                        <a16:creationId xmlns:a16="http://schemas.microsoft.com/office/drawing/2014/main" id="{62E08D44-1DC4-4E64-89C9-DF52137E0FE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" name="Freeform 13">
                    <a:extLst>
                      <a:ext uri="{FF2B5EF4-FFF2-40B4-BE49-F238E27FC236}">
                        <a16:creationId xmlns:a16="http://schemas.microsoft.com/office/drawing/2014/main" id="{2B9B4A56-078A-4A3A-98AF-9674EB18BA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" name="Groupe 179">
                  <a:extLst>
                    <a:ext uri="{FF2B5EF4-FFF2-40B4-BE49-F238E27FC236}">
                      <a16:creationId xmlns:a16="http://schemas.microsoft.com/office/drawing/2014/main" id="{99828435-19F3-4668-B298-0905D3038B3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02086" y="4634117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05" name="Freeform 10">
                    <a:extLst>
                      <a:ext uri="{FF2B5EF4-FFF2-40B4-BE49-F238E27FC236}">
                        <a16:creationId xmlns:a16="http://schemas.microsoft.com/office/drawing/2014/main" id="{FEE2C5E2-AAD4-462E-BB65-5BBDD1DC48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" name="Freeform 11">
                    <a:extLst>
                      <a:ext uri="{FF2B5EF4-FFF2-40B4-BE49-F238E27FC236}">
                        <a16:creationId xmlns:a16="http://schemas.microsoft.com/office/drawing/2014/main" id="{C920E0C2-9B37-4B9D-97C7-24FE66EC86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7" name="Freeform 13">
                    <a:extLst>
                      <a:ext uri="{FF2B5EF4-FFF2-40B4-BE49-F238E27FC236}">
                        <a16:creationId xmlns:a16="http://schemas.microsoft.com/office/drawing/2014/main" id="{A7C77CE3-D39F-41DF-836A-6063B82201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" name="Groupe 183">
                  <a:extLst>
                    <a:ext uri="{FF2B5EF4-FFF2-40B4-BE49-F238E27FC236}">
                      <a16:creationId xmlns:a16="http://schemas.microsoft.com/office/drawing/2014/main" id="{69726AFD-C7F9-42A6-9300-E5FE3C5F147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451009" y="4634518"/>
                  <a:ext cx="90004" cy="119579"/>
                  <a:chOff x="6628197" y="4954576"/>
                  <a:chExt cx="171458" cy="478051"/>
                </a:xfrm>
              </p:grpSpPr>
              <p:sp>
                <p:nvSpPr>
                  <p:cNvPr id="102" name="Freeform 10">
                    <a:extLst>
                      <a:ext uri="{FF2B5EF4-FFF2-40B4-BE49-F238E27FC236}">
                        <a16:creationId xmlns:a16="http://schemas.microsoft.com/office/drawing/2014/main" id="{72F0D64B-C3C1-4A58-BF36-606B2A1CF4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3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" name="Freeform 11">
                    <a:extLst>
                      <a:ext uri="{FF2B5EF4-FFF2-40B4-BE49-F238E27FC236}">
                        <a16:creationId xmlns:a16="http://schemas.microsoft.com/office/drawing/2014/main" id="{07FCF25A-4D03-4AA0-A3EA-0E0A5B7998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 13">
                    <a:extLst>
                      <a:ext uri="{FF2B5EF4-FFF2-40B4-BE49-F238E27FC236}">
                        <a16:creationId xmlns:a16="http://schemas.microsoft.com/office/drawing/2014/main" id="{74DF6881-8D1F-49BE-AF47-9F3E9796C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" name="Groupe 19455">
                  <a:extLst>
                    <a:ext uri="{FF2B5EF4-FFF2-40B4-BE49-F238E27FC236}">
                      <a16:creationId xmlns:a16="http://schemas.microsoft.com/office/drawing/2014/main" id="{02468BB1-E578-40A2-AC6F-EC99D7165A6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2103" y="4597847"/>
                  <a:ext cx="4392000" cy="36000"/>
                  <a:chOff x="823933" y="4524156"/>
                  <a:chExt cx="1728000" cy="217611"/>
                </a:xfrm>
              </p:grpSpPr>
              <p:sp>
                <p:nvSpPr>
                  <p:cNvPr id="100" name="Rectangle 99">
                    <a:extLst>
                      <a:ext uri="{FF2B5EF4-FFF2-40B4-BE49-F238E27FC236}">
                        <a16:creationId xmlns:a16="http://schemas.microsoft.com/office/drawing/2014/main" id="{C495BCED-657F-4C65-92E4-92E96D0B12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4144" y="4521828"/>
                    <a:ext cx="1727945" cy="215963"/>
                  </a:xfrm>
                  <a:prstGeom prst="rect">
                    <a:avLst/>
                  </a:prstGeom>
                  <a:pattFill prst="lgConfetti">
                    <a:fgClr>
                      <a:schemeClr val="tx2">
                        <a:lumMod val="65000"/>
                        <a:lumOff val="35000"/>
                      </a:schemeClr>
                    </a:fgClr>
                    <a:bgClr>
                      <a:schemeClr val="bg1"/>
                    </a:bgClr>
                  </a:pattFill>
                  <a:ln w="3175" cap="flat" cmpd="sng" algn="ctr">
                    <a:solidFill>
                      <a:schemeClr val="tx2">
                        <a:lumMod val="65000"/>
                        <a:lumOff val="3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fr-FR"/>
                  </a:p>
                </p:txBody>
              </p:sp>
              <p:sp>
                <p:nvSpPr>
                  <p:cNvPr id="101" name="Rectangle 100">
                    <a:extLst>
                      <a:ext uri="{FF2B5EF4-FFF2-40B4-BE49-F238E27FC236}">
                        <a16:creationId xmlns:a16="http://schemas.microsoft.com/office/drawing/2014/main" id="{9AA44DD2-A606-42E9-BF7C-1CBE52C841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4144" y="4665802"/>
                    <a:ext cx="1727945" cy="71989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 cap="flat" cmpd="sng" algn="ctr">
                    <a:solidFill>
                      <a:schemeClr val="tx2">
                        <a:lumMod val="65000"/>
                        <a:lumOff val="3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fr-FR"/>
                  </a:p>
                </p:txBody>
              </p:sp>
            </p:grpSp>
          </p:grpSp>
          <p:sp>
            <p:nvSpPr>
              <p:cNvPr id="89" name="ZoneTexte 384">
                <a:extLst>
                  <a:ext uri="{FF2B5EF4-FFF2-40B4-BE49-F238E27FC236}">
                    <a16:creationId xmlns:a16="http://schemas.microsoft.com/office/drawing/2014/main" id="{D99C35E2-FDBE-4284-982A-97E9940565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2339" y="4906691"/>
                <a:ext cx="429183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200" u="sng"/>
                  <a:t>S1 - S1</a:t>
                </a:r>
              </a:p>
            </p:txBody>
          </p:sp>
          <p:sp>
            <p:nvSpPr>
              <p:cNvPr id="90" name="Rectangle 9225">
                <a:extLst>
                  <a:ext uri="{FF2B5EF4-FFF2-40B4-BE49-F238E27FC236}">
                    <a16:creationId xmlns:a16="http://schemas.microsoft.com/office/drawing/2014/main" id="{4E31AC15-66B9-4620-AF0C-991F67FD24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364" y="4689140"/>
                <a:ext cx="468000" cy="36000"/>
              </a:xfrm>
              <a:prstGeom prst="rect">
                <a:avLst/>
              </a:prstGeom>
              <a:solidFill>
                <a:schemeClr val="bg1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cxnSp>
            <p:nvCxnSpPr>
              <p:cNvPr id="91" name="Connecteur droit 9227">
                <a:extLst>
                  <a:ext uri="{FF2B5EF4-FFF2-40B4-BE49-F238E27FC236}">
                    <a16:creationId xmlns:a16="http://schemas.microsoft.com/office/drawing/2014/main" id="{FF20861E-5A62-4148-BAF4-709624024A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3139740" y="4692750"/>
                <a:ext cx="470754" cy="32400"/>
              </a:xfrm>
              <a:prstGeom prst="line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92" name="Connecteur droit 392">
                <a:extLst>
                  <a:ext uri="{FF2B5EF4-FFF2-40B4-BE49-F238E27FC236}">
                    <a16:creationId xmlns:a16="http://schemas.microsoft.com/office/drawing/2014/main" id="{7D1064CE-8A6D-4AE0-A1ED-748499ECD9C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144285" y="4694480"/>
                <a:ext cx="470754" cy="32400"/>
              </a:xfrm>
              <a:prstGeom prst="line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64" name="Rectangle 8">
              <a:extLst>
                <a:ext uri="{FF2B5EF4-FFF2-40B4-BE49-F238E27FC236}">
                  <a16:creationId xmlns:a16="http://schemas.microsoft.com/office/drawing/2014/main" id="{9C065354-3929-4038-8C7D-4D5AF726E5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560425" y="3232150"/>
              <a:ext cx="44450" cy="12954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Rectangle 8">
              <a:extLst>
                <a:ext uri="{FF2B5EF4-FFF2-40B4-BE49-F238E27FC236}">
                  <a16:creationId xmlns:a16="http://schemas.microsoft.com/office/drawing/2014/main" id="{42E2DEBF-7DD3-48A5-B46A-D2C5E031FF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36688" y="3238500"/>
              <a:ext cx="42862" cy="12954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Rectangle 8">
              <a:extLst>
                <a:ext uri="{FF2B5EF4-FFF2-40B4-BE49-F238E27FC236}">
                  <a16:creationId xmlns:a16="http://schemas.microsoft.com/office/drawing/2014/main" id="{A3BB533A-1BC2-4E8C-BD69-39A03DFA7C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859669" y="4026694"/>
              <a:ext cx="44450" cy="103663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Demi-cadre 1">
              <a:extLst>
                <a:ext uri="{FF2B5EF4-FFF2-40B4-BE49-F238E27FC236}">
                  <a16:creationId xmlns:a16="http://schemas.microsoft.com/office/drawing/2014/main" id="{B3C94C50-608E-48FD-86A1-1E60D695A4B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3576300" y="3379788"/>
              <a:ext cx="588963" cy="420687"/>
            </a:xfrm>
            <a:custGeom>
              <a:avLst/>
              <a:gdLst>
                <a:gd name="T0" fmla="*/ 0 w 321365"/>
                <a:gd name="T1" fmla="*/ 0 h 396789"/>
                <a:gd name="T2" fmla="*/ 2147483647 w 321365"/>
                <a:gd name="T3" fmla="*/ 0 h 396789"/>
                <a:gd name="T4" fmla="*/ 2147483647 w 321365"/>
                <a:gd name="T5" fmla="*/ 585090 h 396789"/>
                <a:gd name="T6" fmla="*/ 0 w 321365"/>
                <a:gd name="T7" fmla="*/ 4122652 h 396789"/>
                <a:gd name="T8" fmla="*/ 0 w 321365"/>
                <a:gd name="T9" fmla="*/ 0 h 3967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1365"/>
                <a:gd name="T16" fmla="*/ 0 h 396789"/>
                <a:gd name="T17" fmla="*/ 321365 w 321365"/>
                <a:gd name="T18" fmla="*/ 396789 h 3967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1365" h="396789">
                  <a:moveTo>
                    <a:pt x="0" y="0"/>
                  </a:moveTo>
                  <a:lnTo>
                    <a:pt x="321365" y="0"/>
                  </a:lnTo>
                  <a:lnTo>
                    <a:pt x="32265" y="56313"/>
                  </a:lnTo>
                  <a:lnTo>
                    <a:pt x="0" y="396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8" name="Demi-cadre 1">
              <a:extLst>
                <a:ext uri="{FF2B5EF4-FFF2-40B4-BE49-F238E27FC236}">
                  <a16:creationId xmlns:a16="http://schemas.microsoft.com/office/drawing/2014/main" id="{46A6FEF9-543E-4673-9872-07B6247281F2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3762832" y="4171156"/>
              <a:ext cx="215900" cy="420687"/>
            </a:xfrm>
            <a:custGeom>
              <a:avLst/>
              <a:gdLst>
                <a:gd name="T0" fmla="*/ 0 w 321365"/>
                <a:gd name="T1" fmla="*/ 0 h 396789"/>
                <a:gd name="T2" fmla="*/ 1 w 321365"/>
                <a:gd name="T3" fmla="*/ 0 h 396789"/>
                <a:gd name="T4" fmla="*/ 1 w 321365"/>
                <a:gd name="T5" fmla="*/ 362025 h 396789"/>
                <a:gd name="T6" fmla="*/ 0 w 321365"/>
                <a:gd name="T7" fmla="*/ 4122652 h 396789"/>
                <a:gd name="T8" fmla="*/ 0 w 321365"/>
                <a:gd name="T9" fmla="*/ 0 h 3967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1365"/>
                <a:gd name="T16" fmla="*/ 0 h 396789"/>
                <a:gd name="T17" fmla="*/ 321365 w 321365"/>
                <a:gd name="T18" fmla="*/ 396789 h 3967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1365" h="396789">
                  <a:moveTo>
                    <a:pt x="0" y="0"/>
                  </a:moveTo>
                  <a:lnTo>
                    <a:pt x="321365" y="0"/>
                  </a:lnTo>
                  <a:lnTo>
                    <a:pt x="54876" y="34843"/>
                  </a:lnTo>
                  <a:lnTo>
                    <a:pt x="0" y="396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9" name="Rectangle 368">
              <a:extLst>
                <a:ext uri="{FF2B5EF4-FFF2-40B4-BE49-F238E27FC236}">
                  <a16:creationId xmlns:a16="http://schemas.microsoft.com/office/drawing/2014/main" id="{EE073A70-01A0-46C3-812C-41DEC9F1F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875" y="3267075"/>
              <a:ext cx="531813" cy="6477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  <p:sp>
          <p:nvSpPr>
            <p:cNvPr id="70" name="Rectangle 96">
              <a:extLst>
                <a:ext uri="{FF2B5EF4-FFF2-40B4-BE49-F238E27FC236}">
                  <a16:creationId xmlns:a16="http://schemas.microsoft.com/office/drawing/2014/main" id="{E70E09F6-3E04-42C1-B7AE-CA0CBDB08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875" y="4251325"/>
              <a:ext cx="531813" cy="2714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  <p:sp>
          <p:nvSpPr>
            <p:cNvPr id="71" name="Rogner un rectangle avec un coin du même côté 2">
              <a:extLst>
                <a:ext uri="{FF2B5EF4-FFF2-40B4-BE49-F238E27FC236}">
                  <a16:creationId xmlns:a16="http://schemas.microsoft.com/office/drawing/2014/main" id="{3ED90B98-0C53-46B0-A397-AF4DDEB6D7B5}"/>
                </a:ext>
              </a:extLst>
            </p:cNvPr>
            <p:cNvSpPr/>
            <p:nvPr/>
          </p:nvSpPr>
          <p:spPr bwMode="auto">
            <a:xfrm>
              <a:off x="3365163" y="2741613"/>
              <a:ext cx="1006475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2" name="Rogner un rectangle avec un coin du même côté 325">
              <a:extLst>
                <a:ext uri="{FF2B5EF4-FFF2-40B4-BE49-F238E27FC236}">
                  <a16:creationId xmlns:a16="http://schemas.microsoft.com/office/drawing/2014/main" id="{F3DD7BD9-7AE9-4492-BF71-42C1CAA5AB9A}"/>
                </a:ext>
              </a:extLst>
            </p:cNvPr>
            <p:cNvSpPr/>
            <p:nvPr/>
          </p:nvSpPr>
          <p:spPr bwMode="auto">
            <a:xfrm>
              <a:off x="3365163" y="5124450"/>
              <a:ext cx="1008062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3" name="Rogner un rectangle avec un coin du même côté 326">
              <a:extLst>
                <a:ext uri="{FF2B5EF4-FFF2-40B4-BE49-F238E27FC236}">
                  <a16:creationId xmlns:a16="http://schemas.microsoft.com/office/drawing/2014/main" id="{7892F282-0749-492E-9E18-4BFBFBD8F37E}"/>
                </a:ext>
              </a:extLst>
            </p:cNvPr>
            <p:cNvSpPr/>
            <p:nvPr/>
          </p:nvSpPr>
          <p:spPr bwMode="auto">
            <a:xfrm rot="5400000">
              <a:off x="783094" y="3344070"/>
              <a:ext cx="1079500" cy="36512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4" name="Rogner un rectangle avec un coin du même côté 327">
              <a:extLst>
                <a:ext uri="{FF2B5EF4-FFF2-40B4-BE49-F238E27FC236}">
                  <a16:creationId xmlns:a16="http://schemas.microsoft.com/office/drawing/2014/main" id="{190170EC-606A-42D4-A7B7-B2A2041A7F9B}"/>
                </a:ext>
              </a:extLst>
            </p:cNvPr>
            <p:cNvSpPr/>
            <p:nvPr/>
          </p:nvSpPr>
          <p:spPr bwMode="auto">
            <a:xfrm rot="5400000">
              <a:off x="5873413" y="3346450"/>
              <a:ext cx="1079500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5" name="ZoneTexte 137">
              <a:extLst>
                <a:ext uri="{FF2B5EF4-FFF2-40B4-BE49-F238E27FC236}">
                  <a16:creationId xmlns:a16="http://schemas.microsoft.com/office/drawing/2014/main" id="{710BBDC7-1531-4484-AC55-9AED72EBE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6003" y="2489700"/>
              <a:ext cx="96453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en-US" sz="100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76" name="Connecteur droit avec flèche 4">
              <a:extLst>
                <a:ext uri="{FF2B5EF4-FFF2-40B4-BE49-F238E27FC236}">
                  <a16:creationId xmlns:a16="http://schemas.microsoft.com/office/drawing/2014/main" id="{AA36897B-ADC5-406A-81AD-79DFB08CD9EB}"/>
                </a:ext>
              </a:extLst>
            </p:cNvPr>
            <p:cNvCxnSpPr>
              <a:cxnSpLocks noChangeShapeType="1"/>
              <a:stCxn id="75" idx="2"/>
            </p:cNvCxnSpPr>
            <p:nvPr/>
          </p:nvCxnSpPr>
          <p:spPr bwMode="auto">
            <a:xfrm>
              <a:off x="3878271" y="2643588"/>
              <a:ext cx="145901" cy="123755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77" name="ZoneTexte 137">
              <a:extLst>
                <a:ext uri="{FF2B5EF4-FFF2-40B4-BE49-F238E27FC236}">
                  <a16:creationId xmlns:a16="http://schemas.microsoft.com/office/drawing/2014/main" id="{C120CB49-8C57-40ED-8124-AA7A061A63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2185" y="5287617"/>
              <a:ext cx="59599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en-US" sz="100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78" name="Connecteur droit avec flèche 333">
              <a:extLst>
                <a:ext uri="{FF2B5EF4-FFF2-40B4-BE49-F238E27FC236}">
                  <a16:creationId xmlns:a16="http://schemas.microsoft.com/office/drawing/2014/main" id="{EF02AAF6-7C18-4DEE-AEC8-AD4C3F04D792}"/>
                </a:ext>
              </a:extLst>
            </p:cNvPr>
            <p:cNvCxnSpPr>
              <a:cxnSpLocks noChangeShapeType="1"/>
              <a:endCxn id="72" idx="3"/>
            </p:cNvCxnSpPr>
            <p:nvPr/>
          </p:nvCxnSpPr>
          <p:spPr bwMode="auto">
            <a:xfrm flipH="1" flipV="1">
              <a:off x="3869801" y="5124062"/>
              <a:ext cx="34093" cy="163555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79" name="ZoneTexte 137">
              <a:extLst>
                <a:ext uri="{FF2B5EF4-FFF2-40B4-BE49-F238E27FC236}">
                  <a16:creationId xmlns:a16="http://schemas.microsoft.com/office/drawing/2014/main" id="{522BD6AE-29FE-4BB6-B90A-1E32ABBDE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512" y="2827240"/>
              <a:ext cx="153888" cy="10546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vert270" lIns="0" tIns="0" rIns="0" bIns="0" anchor="ctr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80" name="Connecteur droit avec flèche 336">
              <a:extLst>
                <a:ext uri="{FF2B5EF4-FFF2-40B4-BE49-F238E27FC236}">
                  <a16:creationId xmlns:a16="http://schemas.microsoft.com/office/drawing/2014/main" id="{EA7725E3-76DE-4A94-828B-9B0516E3AB0F}"/>
                </a:ext>
              </a:extLst>
            </p:cNvPr>
            <p:cNvCxnSpPr>
              <a:cxnSpLocks noChangeShapeType="1"/>
              <a:stCxn id="79" idx="1"/>
            </p:cNvCxnSpPr>
            <p:nvPr/>
          </p:nvCxnSpPr>
          <p:spPr bwMode="auto">
            <a:xfrm flipH="1" flipV="1">
              <a:off x="6413144" y="3348819"/>
              <a:ext cx="124368" cy="5764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81" name="ZoneTexte 137">
              <a:extLst>
                <a:ext uri="{FF2B5EF4-FFF2-40B4-BE49-F238E27FC236}">
                  <a16:creationId xmlns:a16="http://schemas.microsoft.com/office/drawing/2014/main" id="{D1F32064-F32F-4D4F-93D6-0B61059B58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608" y="2849023"/>
              <a:ext cx="153888" cy="101111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vert270" lIns="0" tIns="0" rIns="0" bIns="0" anchor="ctr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82" name="Connecteur droit avec flèche 339">
              <a:extLst>
                <a:ext uri="{FF2B5EF4-FFF2-40B4-BE49-F238E27FC236}">
                  <a16:creationId xmlns:a16="http://schemas.microsoft.com/office/drawing/2014/main" id="{4805B754-9122-4FC0-BFB2-79262D678D08}"/>
                </a:ext>
              </a:extLst>
            </p:cNvPr>
            <p:cNvCxnSpPr>
              <a:cxnSpLocks noChangeShapeType="1"/>
              <a:stCxn id="81" idx="3"/>
              <a:endCxn id="73" idx="3"/>
            </p:cNvCxnSpPr>
            <p:nvPr/>
          </p:nvCxnSpPr>
          <p:spPr bwMode="auto">
            <a:xfrm>
              <a:off x="1222496" y="3354583"/>
              <a:ext cx="118447" cy="7527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cxnSp>
          <p:nvCxnSpPr>
            <p:cNvPr id="83" name="Connecteur droit avec flèche 355">
              <a:extLst>
                <a:ext uri="{FF2B5EF4-FFF2-40B4-BE49-F238E27FC236}">
                  <a16:creationId xmlns:a16="http://schemas.microsoft.com/office/drawing/2014/main" id="{A8FE5206-254A-4AAA-A0AA-DFBBAD686E1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53535" y="2434738"/>
              <a:ext cx="51842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84" name="Connecteur droit avec flèche 356">
              <a:extLst>
                <a:ext uri="{FF2B5EF4-FFF2-40B4-BE49-F238E27FC236}">
                  <a16:creationId xmlns:a16="http://schemas.microsoft.com/office/drawing/2014/main" id="{E5C58D4D-33AF-43CA-8C69-53E714BECB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65640" y="2434738"/>
              <a:ext cx="51842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85" name="ZoneTexte 357">
              <a:extLst>
                <a:ext uri="{FF2B5EF4-FFF2-40B4-BE49-F238E27FC236}">
                  <a16:creationId xmlns:a16="http://schemas.microsoft.com/office/drawing/2014/main" id="{EB617D7B-09E3-4391-B97A-006FD3B73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8289" y="2240547"/>
              <a:ext cx="421327" cy="184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3 m</a:t>
              </a:r>
            </a:p>
          </p:txBody>
        </p:sp>
        <p:sp>
          <p:nvSpPr>
            <p:cNvPr id="86" name="ZoneTexte 358">
              <a:extLst>
                <a:ext uri="{FF2B5EF4-FFF2-40B4-BE49-F238E27FC236}">
                  <a16:creationId xmlns:a16="http://schemas.microsoft.com/office/drawing/2014/main" id="{0AEB656C-2324-49E8-AA93-CD6CB6B67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1472" y="2240547"/>
              <a:ext cx="421327" cy="184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3 m</a:t>
              </a:r>
            </a:p>
          </p:txBody>
        </p:sp>
        <p:cxnSp>
          <p:nvCxnSpPr>
            <p:cNvPr id="87" name="Connecteur droit 354">
              <a:extLst>
                <a:ext uri="{FF2B5EF4-FFF2-40B4-BE49-F238E27FC236}">
                  <a16:creationId xmlns:a16="http://schemas.microsoft.com/office/drawing/2014/main" id="{87AB3B51-4CAC-470C-A5C9-57EF8F6CD1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70512" y="2293309"/>
              <a:ext cx="0" cy="2159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37697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39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A511E3-E794-46D6-B78B-950FE994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37" y="1939407"/>
            <a:ext cx="5396538" cy="4662561"/>
          </a:xfrm>
          <a:prstGeom prst="rect">
            <a:avLst/>
          </a:prstGeom>
        </p:spPr>
      </p:pic>
      <p:sp>
        <p:nvSpPr>
          <p:cNvPr id="360" name="Rectangle 6">
            <a:extLst>
              <a:ext uri="{FF2B5EF4-FFF2-40B4-BE49-F238E27FC236}">
                <a16:creationId xmlns:a16="http://schemas.microsoft.com/office/drawing/2014/main" id="{7A56330A-843B-4E03-B9D2-9965100F4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50" y="1720978"/>
            <a:ext cx="7651750" cy="511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4488" indent="-344488" algn="just">
              <a:buClr>
                <a:schemeClr val="tx1"/>
              </a:buClr>
              <a:buSzPct val="115000"/>
            </a:pPr>
            <a:r>
              <a:rPr lang="en-GB" b="0" dirty="0">
                <a:solidFill>
                  <a:srgbClr val="004494"/>
                </a:solidFill>
              </a:rPr>
              <a:t>Actions (for all floor levels)</a:t>
            </a:r>
          </a:p>
          <a:p>
            <a:pPr marL="344488" indent="-344488" algn="l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2000" b="0" dirty="0">
                <a:solidFill>
                  <a:srgbClr val="0F3277"/>
                </a:solidFill>
              </a:rPr>
              <a:t>Self weight G1: 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2000" b="0" dirty="0">
                <a:solidFill>
                  <a:srgbClr val="800080"/>
                </a:solidFill>
              </a:rPr>
              <a:t>composite slab unit weight: 	2.12 </a:t>
            </a:r>
            <a:r>
              <a:rPr lang="en-GB" sz="2000" b="0" dirty="0" err="1">
                <a:solidFill>
                  <a:srgbClr val="800080"/>
                </a:solidFill>
              </a:rPr>
              <a:t>kN</a:t>
            </a:r>
            <a:r>
              <a:rPr lang="en-GB" sz="2000" b="0" dirty="0">
                <a:solidFill>
                  <a:srgbClr val="800080"/>
                </a:solidFill>
              </a:rPr>
              <a:t>/m²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2000" b="0" dirty="0">
                <a:solidFill>
                  <a:srgbClr val="800080"/>
                </a:solidFill>
              </a:rPr>
              <a:t>steel structural members: according to 								their sizes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2000" b="0" dirty="0">
                <a:solidFill>
                  <a:srgbClr val="0F3277"/>
                </a:solidFill>
              </a:rPr>
              <a:t>Permanent load G2: 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2000" b="0" dirty="0">
                <a:solidFill>
                  <a:srgbClr val="800080"/>
                </a:solidFill>
              </a:rPr>
              <a:t>finishing, services, partitions: 	1.50 </a:t>
            </a:r>
            <a:r>
              <a:rPr lang="en-GB" sz="2000" b="0" dirty="0" err="1">
                <a:solidFill>
                  <a:srgbClr val="800080"/>
                </a:solidFill>
              </a:rPr>
              <a:t>kN</a:t>
            </a:r>
            <a:r>
              <a:rPr lang="en-GB" sz="2000" b="0" dirty="0">
                <a:solidFill>
                  <a:srgbClr val="800080"/>
                </a:solidFill>
              </a:rPr>
              <a:t>/m²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2000" b="0" dirty="0">
                <a:solidFill>
                  <a:srgbClr val="0F3277"/>
                </a:solidFill>
              </a:rPr>
              <a:t>Permanent load G3: 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2000" b="0" dirty="0">
                <a:solidFill>
                  <a:srgbClr val="800080"/>
                </a:solidFill>
              </a:rPr>
              <a:t>Façade cladding load: 	2.00 </a:t>
            </a:r>
            <a:r>
              <a:rPr lang="en-GB" sz="2000" b="0" dirty="0" err="1">
                <a:solidFill>
                  <a:srgbClr val="800080"/>
                </a:solidFill>
              </a:rPr>
              <a:t>kN</a:t>
            </a:r>
            <a:r>
              <a:rPr lang="en-GB" sz="2000" b="0" dirty="0">
                <a:solidFill>
                  <a:srgbClr val="800080"/>
                </a:solidFill>
              </a:rPr>
              <a:t>/m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2000" b="0" dirty="0">
                <a:solidFill>
                  <a:srgbClr val="0F3277"/>
                </a:solidFill>
              </a:rPr>
              <a:t>Characteristic values of variable loads and </a:t>
            </a:r>
            <a:r>
              <a:rPr lang="en-GB" sz="2000" b="0" dirty="0">
                <a:solidFill>
                  <a:srgbClr val="0F3277"/>
                </a:solidFill>
                <a:sym typeface="Symbol" pitchFamily="18" charset="2"/>
              </a:rPr>
              <a:t> factors</a:t>
            </a:r>
            <a:endParaRPr lang="en-GB" sz="2000" b="0" dirty="0">
              <a:solidFill>
                <a:srgbClr val="0F3277"/>
              </a:solidFill>
            </a:endParaRPr>
          </a:p>
        </p:txBody>
      </p:sp>
      <p:graphicFrame>
        <p:nvGraphicFramePr>
          <p:cNvPr id="361" name="Tableau 3">
            <a:extLst>
              <a:ext uri="{FF2B5EF4-FFF2-40B4-BE49-F238E27FC236}">
                <a16:creationId xmlns:a16="http://schemas.microsoft.com/office/drawing/2014/main" id="{BCCFF2D1-8F81-4595-905E-CE3A0EE5943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88663" y="5393959"/>
          <a:ext cx="6903337" cy="1088698"/>
        </p:xfrm>
        <a:graphic>
          <a:graphicData uri="http://schemas.openxmlformats.org/drawingml/2006/table">
            <a:tbl>
              <a:tblPr/>
              <a:tblGrid>
                <a:gridCol w="273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5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4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0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Type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fr-FR" sz="16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k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</a:t>
                      </a:r>
                      <a:r>
                        <a:rPr kumimoji="0" lang="fr-FR" sz="16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1</a:t>
                      </a:r>
                      <a:endParaRPr kumimoji="0" lang="fr-FR" sz="1600" b="1" i="0" u="none" strike="noStrike" cap="none" normalizeH="0" baseline="-2500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</a:t>
                      </a:r>
                      <a:r>
                        <a:rPr kumimoji="0" lang="fr-FR" sz="16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2</a:t>
                      </a:r>
                      <a:endParaRPr kumimoji="0" lang="fr-FR" sz="1600" b="1" i="0" u="none" strike="noStrike" cap="none" normalizeH="0" baseline="-2500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Live load on floors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4.0 kN/m²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0.7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</a:rPr>
                        <a:t>0.6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Snow on roof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1.7 kN/m²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0.2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0.0</a:t>
                      </a:r>
                    </a:p>
                  </a:txBody>
                  <a:tcPr marL="91447" marR="91447" marT="45713" marB="4571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6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10" name="Image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731" y="2054905"/>
            <a:ext cx="3096895" cy="1566545"/>
          </a:xfrm>
          <a:prstGeom prst="rect">
            <a:avLst/>
          </a:prstGeom>
          <a:noFill/>
        </p:spPr>
      </p:pic>
      <p:sp>
        <p:nvSpPr>
          <p:cNvPr id="9" name="Cylinder 8"/>
          <p:cNvSpPr/>
          <p:nvPr/>
        </p:nvSpPr>
        <p:spPr>
          <a:xfrm>
            <a:off x="1556791" y="3826634"/>
            <a:ext cx="1494972" cy="236582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1" name="Parallelogram 10"/>
          <p:cNvSpPr/>
          <p:nvPr/>
        </p:nvSpPr>
        <p:spPr>
          <a:xfrm>
            <a:off x="347344" y="4370797"/>
            <a:ext cx="337003" cy="290285"/>
          </a:xfrm>
          <a:prstGeom prst="parallelogram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cxnSp>
        <p:nvCxnSpPr>
          <p:cNvPr id="12" name="Straight Connector 11"/>
          <p:cNvCxnSpPr/>
          <p:nvPr/>
        </p:nvCxnSpPr>
        <p:spPr>
          <a:xfrm>
            <a:off x="2289763" y="3217034"/>
            <a:ext cx="0" cy="3556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36"/>
          <p:cNvSpPr txBox="1">
            <a:spLocks noChangeArrowheads="1"/>
          </p:cNvSpPr>
          <p:nvPr/>
        </p:nvSpPr>
        <p:spPr bwMode="auto">
          <a:xfrm>
            <a:off x="670937" y="4250657"/>
            <a:ext cx="784736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dA</a:t>
            </a:r>
            <a:r>
              <a:rPr lang="fr-FR" sz="2000" baseline="-25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1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310048" y="3398008"/>
            <a:ext cx="1959429" cy="11475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522649" y="3412070"/>
            <a:ext cx="787399" cy="5230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41546" y="5388482"/>
            <a:ext cx="1959429" cy="11475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4147" y="5402544"/>
            <a:ext cx="787399" cy="5230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3487190" y="4009462"/>
            <a:ext cx="0" cy="2066886"/>
          </a:xfrm>
          <a:prstGeom prst="straightConnector1">
            <a:avLst/>
          </a:prstGeom>
          <a:ln w="127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36"/>
          <p:cNvSpPr txBox="1">
            <a:spLocks noChangeArrowheads="1"/>
          </p:cNvSpPr>
          <p:nvPr/>
        </p:nvSpPr>
        <p:spPr bwMode="auto">
          <a:xfrm>
            <a:off x="3502815" y="4837081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h</a:t>
            </a:r>
            <a:endParaRPr lang="fr-FR" sz="2000" baseline="-250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07681" y="4486911"/>
            <a:ext cx="0" cy="1332000"/>
          </a:xfrm>
          <a:prstGeom prst="straightConnector1">
            <a:avLst/>
          </a:prstGeom>
          <a:ln w="127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36"/>
          <p:cNvSpPr txBox="1">
            <a:spLocks noChangeArrowheads="1"/>
          </p:cNvSpPr>
          <p:nvPr/>
        </p:nvSpPr>
        <p:spPr bwMode="auto">
          <a:xfrm>
            <a:off x="532430" y="4908164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y</a:t>
            </a:r>
            <a:endParaRPr lang="fr-FR" sz="2000" baseline="-250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385728" y="3097870"/>
            <a:ext cx="795110" cy="576000"/>
          </a:xfrm>
          <a:prstGeom prst="straightConnector1">
            <a:avLst/>
          </a:prstGeom>
          <a:ln w="127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482717" y="3160991"/>
            <a:ext cx="971039" cy="576364"/>
          </a:xfrm>
          <a:prstGeom prst="straightConnector1">
            <a:avLst/>
          </a:prstGeom>
          <a:ln w="12700"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36"/>
          <p:cNvSpPr txBox="1">
            <a:spLocks noChangeArrowheads="1"/>
          </p:cNvSpPr>
          <p:nvPr/>
        </p:nvSpPr>
        <p:spPr bwMode="auto">
          <a:xfrm>
            <a:off x="456852" y="3014309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x</a:t>
            </a:r>
            <a:endParaRPr lang="fr-FR" sz="2000" baseline="-250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26" name="ZoneTexte 36"/>
          <p:cNvSpPr txBox="1">
            <a:spLocks noChangeArrowheads="1"/>
          </p:cNvSpPr>
          <p:nvPr/>
        </p:nvSpPr>
        <p:spPr bwMode="auto">
          <a:xfrm>
            <a:off x="1728892" y="2927774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s</a:t>
            </a:r>
            <a:endParaRPr lang="fr-FR" sz="2000" baseline="-250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27" name="ZoneTexte 36"/>
          <p:cNvSpPr txBox="1">
            <a:spLocks noChangeArrowheads="1"/>
          </p:cNvSpPr>
          <p:nvPr/>
        </p:nvSpPr>
        <p:spPr bwMode="auto">
          <a:xfrm>
            <a:off x="1635998" y="4764624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A</a:t>
            </a:r>
            <a:r>
              <a:rPr lang="fr-FR" sz="2000" baseline="-25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4142557" y="4250657"/>
                <a:ext cx="1998623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fr-LU" sz="1400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CH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fr-CH" sz="1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fr-CH" sz="14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LU" sz="140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p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LU" sz="140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CH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LU" sz="1400" i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CH" sz="1400" i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</m:d>
                      <m:r>
                        <a:rPr lang="fr-LU" sz="1400" i="0">
                          <a:latin typeface="Cambria Math" panose="02040503050406030204" pitchFamily="18" charset="0"/>
                        </a:rPr>
                        <m:t>²</m:t>
                      </m:r>
                    </m:oMath>
                  </m:oMathPara>
                </a14:m>
                <a:endParaRPr lang="fr-LU" sz="1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2557" y="4250657"/>
                <a:ext cx="1998623" cy="1384995"/>
              </a:xfrm>
              <a:prstGeom prst="rect">
                <a:avLst/>
              </a:prstGeom>
              <a:blipFill>
                <a:blip r:embed="rId3" cstate="print"/>
                <a:stretch>
                  <a:fillRect t="-20705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Arrow Connector 29"/>
          <p:cNvCxnSpPr/>
          <p:nvPr/>
        </p:nvCxnSpPr>
        <p:spPr>
          <a:xfrm flipH="1" flipV="1">
            <a:off x="2304277" y="3979370"/>
            <a:ext cx="747486" cy="15578"/>
          </a:xfrm>
          <a:prstGeom prst="straightConnector1">
            <a:avLst/>
          </a:prstGeom>
          <a:ln w="12700">
            <a:solidFill>
              <a:schemeClr val="tx1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6"/>
          <p:cNvSpPr txBox="1">
            <a:spLocks noChangeArrowheads="1"/>
          </p:cNvSpPr>
          <p:nvPr/>
        </p:nvSpPr>
        <p:spPr bwMode="auto">
          <a:xfrm>
            <a:off x="2349023" y="3690302"/>
            <a:ext cx="7847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000" dirty="0">
                <a:solidFill>
                  <a:schemeClr val="bg1">
                    <a:lumMod val="50000"/>
                  </a:schemeClr>
                </a:solidFill>
                <a:latin typeface="Book Antiqua" panose="02040602050305030304" pitchFamily="18" charset="0"/>
              </a:rPr>
              <a:t>r</a:t>
            </a:r>
            <a:endParaRPr lang="fr-FR" sz="2000" baseline="-25000" dirty="0">
              <a:solidFill>
                <a:schemeClr val="bg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907027" y="4350218"/>
                <a:ext cx="5065361" cy="412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7027" y="4350218"/>
                <a:ext cx="5065361" cy="412870"/>
              </a:xfrm>
              <a:prstGeom prst="rect">
                <a:avLst/>
              </a:prstGeom>
              <a:blipFill>
                <a:blip r:embed="rId5" cstate="print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687416" y="4773154"/>
                <a:ext cx="5504584" cy="4128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fr-LU" i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7416" y="4773154"/>
                <a:ext cx="5504584" cy="412870"/>
              </a:xfrm>
              <a:prstGeom prst="rect">
                <a:avLst/>
              </a:prstGeom>
              <a:blipFill>
                <a:blip r:embed="rId6" cstate="print"/>
                <a:stretch>
                  <a:fillRect b="-735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6953636" y="5325736"/>
                <a:ext cx="3091744" cy="3915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𝑖𝑓</m:t>
                      </m:r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LU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𝑡h𝑒𝑛</m:t>
                      </m:r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LU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636" y="5325736"/>
                <a:ext cx="3091744" cy="391582"/>
              </a:xfrm>
              <a:prstGeom prst="rect">
                <a:avLst/>
              </a:prstGeom>
              <a:blipFill>
                <a:blip r:embed="rId7" cstate="print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6952391" y="5745079"/>
                <a:ext cx="20335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𝑒𝑙𝑠𝑒</m:t>
                      </m:r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LU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2391" y="5745079"/>
                <a:ext cx="2033570" cy="369332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/>
          <p:cNvCxnSpPr/>
          <p:nvPr/>
        </p:nvCxnSpPr>
        <p:spPr>
          <a:xfrm>
            <a:off x="6990491" y="5308555"/>
            <a:ext cx="0" cy="7920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828136" y="1787805"/>
            <a:ext cx="13642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F476E67-B923-4304-8188-1EE84ED0DB46}"/>
                  </a:ext>
                </a:extLst>
              </p:cNvPr>
              <p:cNvSpPr/>
              <p:nvPr/>
            </p:nvSpPr>
            <p:spPr>
              <a:xfrm>
                <a:off x="1397025" y="1874418"/>
                <a:ext cx="7948087" cy="2233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sz="1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sz="1400" i="1"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sz="1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fr-LU" sz="1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r>
                        <a:rPr lang="fr-LU" sz="1400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LU" sz="14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fr-LU" sz="1400" i="1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d>
                        <m:dPr>
                          <m:begChr m:val="{"/>
                          <m:endChr m:val="}"/>
                          <m:ctrlPr>
                            <a:rPr lang="fr-LU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LU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e>
                                <m:sup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𝑌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²−</m:t>
                                      </m:r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num>
                                    <m:den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e>
                                <m:sup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num>
                                    <m:den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e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&amp;−</m:t>
                              </m:r>
                              <m:r>
                                <a:rPr lang="fr-LU" sz="14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num>
                                    <m:den>
                                      <m:rad>
                                        <m:radPr>
                                          <m:degHide m:val="on"/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d>
                                            <m:dPr>
                                              <m:ctrlP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  <m:t>𝐴</m:t>
                                              </m:r>
                                              <m:r>
                                                <a:rPr lang="fr-LU" sz="1400" i="0">
                                                  <a:latin typeface="Cambria Math" panose="02040503050406030204" pitchFamily="18" charset="0"/>
                                                </a:rPr>
                                                <m:t>−1</m:t>
                                              </m:r>
                                            </m:e>
                                          </m:d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²+4</m:t>
                                          </m:r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𝑌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²</m:t>
                                          </m:r>
                                        </m:e>
                                      </m:rad>
                                    </m:den>
                                  </m:f>
                                  <m:sSup>
                                    <m:sSup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𝑐𝑜𝑠</m:t>
                                      </m:r>
                                    </m:e>
                                    <m:sup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p>
                                  </m:sSup>
                                  <m:d>
                                    <m:d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𝑌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²−</m:t>
                                          </m:r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+1</m:t>
                                          </m:r>
                                        </m:num>
                                        <m:den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  <m:t>𝐵</m:t>
                                              </m:r>
                                            </m:e>
                                          </m:rad>
                                          <m:d>
                                            <m:dPr>
                                              <m:ctrlP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fr-LU" sz="1400" i="1">
                                                  <a:latin typeface="Cambria Math" panose="02040503050406030204" pitchFamily="18" charset="0"/>
                                                </a:rPr>
                                                <m:t>𝐴</m:t>
                                              </m:r>
                                              <m:r>
                                                <a:rPr lang="fr-LU" sz="1400" i="0">
                                                  <a:latin typeface="Cambria Math" panose="02040503050406030204" pitchFamily="18" charset="0"/>
                                                </a:rPr>
                                                <m:t>−1</m:t>
                                              </m:r>
                                            </m:e>
                                          </m:d>
                                        </m:den>
                                      </m:f>
                                    </m:e>
                                  </m:d>
                                </m:e>
                              </m:d>
                            </m:e>
                            <m:e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&amp;−</m:t>
                              </m:r>
                              <m:rad>
                                <m:radPr>
                                  <m:degHide m:val="on"/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</m:rad>
                              <m:f>
                                <m:f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d>
                                        <m:dPr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  <m:r>
                                            <a:rPr lang="fr-CH" sz="1400" b="0" i="0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²+4</m:t>
                                      </m:r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</m:rad>
                                </m:den>
                              </m:f>
                              <m:sSup>
                                <m:sSup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e>
                                <m:sup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num>
                                    <m:den>
                                      <m:rad>
                                        <m:radPr>
                                          <m:degHide m:val="on"/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</m:rad>
                                      <m:d>
                                        <m:dPr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  <m:r>
                                            <a:rPr lang="fr-LU" sz="1400" i="0">
                                              <a:latin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  <m:e>
                              <m:r>
                                <a:rPr lang="fr-LU" sz="1400" i="0">
                                  <a:latin typeface="Cambria Math" panose="02040503050406030204" pitchFamily="18" charset="0"/>
                                </a:rPr>
                                <m:t>&amp;+</m:t>
                              </m:r>
                              <m:r>
                                <a:rPr lang="fr-LU" sz="1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sSup>
                                <m:sSup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  <m:t>𝑐𝑜𝑠</m:t>
                                  </m:r>
                                </m:e>
                                <m:sup>
                                  <m:r>
                                    <a:rPr lang="fr-LU" sz="1400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fr-LU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fr-LU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LU" sz="14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ad>
                                        <m:radPr>
                                          <m:degHide m:val="on"/>
                                          <m:ctrlP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fr-LU" sz="1400" i="1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</m:rad>
                                    </m:den>
                                  </m:f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fr-LU" sz="1400" dirty="0"/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F476E67-B923-4304-8188-1EE84ED0DB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025" y="1874418"/>
                <a:ext cx="7948087" cy="22331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692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40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grpSp>
        <p:nvGrpSpPr>
          <p:cNvPr id="20" name="Groupe 21">
            <a:extLst>
              <a:ext uri="{FF2B5EF4-FFF2-40B4-BE49-F238E27FC236}">
                <a16:creationId xmlns:a16="http://schemas.microsoft.com/office/drawing/2014/main" id="{5733080E-0326-4CCD-9664-DA5B4C7C16A2}"/>
              </a:ext>
            </a:extLst>
          </p:cNvPr>
          <p:cNvGrpSpPr>
            <a:grpSpLocks/>
          </p:cNvGrpSpPr>
          <p:nvPr/>
        </p:nvGrpSpPr>
        <p:grpSpPr bwMode="auto">
          <a:xfrm>
            <a:off x="111125" y="1836229"/>
            <a:ext cx="6530975" cy="4344543"/>
            <a:chOff x="199688" y="1471613"/>
            <a:chExt cx="7773987" cy="4868862"/>
          </a:xfrm>
        </p:grpSpPr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71ECA4CD-7797-49F4-A997-30AC9CAB36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857987" y="4541480"/>
              <a:ext cx="44450" cy="5760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id="{35CF17C8-0109-4CF2-998D-F9449C3C8D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851887" y="2763425"/>
              <a:ext cx="44450" cy="4680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40A9BA9B-4BCF-476E-93E6-24131458D6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853309" y="2723351"/>
              <a:ext cx="43190" cy="1036853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Rectangle 9">
              <a:extLst>
                <a:ext uri="{FF2B5EF4-FFF2-40B4-BE49-F238E27FC236}">
                  <a16:creationId xmlns:a16="http://schemas.microsoft.com/office/drawing/2014/main" id="{CBA05326-5176-455D-91FE-A7D9B6B04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453" y="3923153"/>
              <a:ext cx="505465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C3278C53-8AA9-493B-B6FD-99DB1DE8A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225" y="5114243"/>
              <a:ext cx="505465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Rectangle 9">
              <a:extLst>
                <a:ext uri="{FF2B5EF4-FFF2-40B4-BE49-F238E27FC236}">
                  <a16:creationId xmlns:a16="http://schemas.microsoft.com/office/drawing/2014/main" id="{E5C79300-7F9F-493C-9ABF-067EC9F5B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572" y="2733279"/>
              <a:ext cx="5063298" cy="56147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FF9775E7-F14C-40F8-BC93-B46EAD698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5489" y="2714648"/>
              <a:ext cx="120259" cy="2482283"/>
              <a:chOff x="1210779" y="2034596"/>
              <a:chExt cx="100211" cy="2069039"/>
            </a:xfrm>
          </p:grpSpPr>
          <p:sp>
            <p:nvSpPr>
              <p:cNvPr id="347" name="Rectangle 8">
                <a:extLst>
                  <a:ext uri="{FF2B5EF4-FFF2-40B4-BE49-F238E27FC236}">
                    <a16:creationId xmlns:a16="http://schemas.microsoft.com/office/drawing/2014/main" id="{4AB49D05-C07A-4833-998B-84ECCC628CB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48" name="Group 4">
                <a:extLst>
                  <a:ext uri="{FF2B5EF4-FFF2-40B4-BE49-F238E27FC236}">
                    <a16:creationId xmlns:a16="http://schemas.microsoft.com/office/drawing/2014/main" id="{8A9F4DA9-706A-49B0-97F9-FBFD1A767FC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57" name="Rectangle 5">
                  <a:extLst>
                    <a:ext uri="{FF2B5EF4-FFF2-40B4-BE49-F238E27FC236}">
                      <a16:creationId xmlns:a16="http://schemas.microsoft.com/office/drawing/2014/main" id="{A0803AFC-E843-44A0-9C20-B257D8C9D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8" name="Rectangle 6">
                  <a:extLst>
                    <a:ext uri="{FF2B5EF4-FFF2-40B4-BE49-F238E27FC236}">
                      <a16:creationId xmlns:a16="http://schemas.microsoft.com/office/drawing/2014/main" id="{43B4C157-8B5C-4E1F-98B1-3894E34CED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9" name="Rectangle 7">
                  <a:extLst>
                    <a:ext uri="{FF2B5EF4-FFF2-40B4-BE49-F238E27FC236}">
                      <a16:creationId xmlns:a16="http://schemas.microsoft.com/office/drawing/2014/main" id="{45E73804-C481-46E9-8667-6FB899BA82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49" name="Group 4">
                <a:extLst>
                  <a:ext uri="{FF2B5EF4-FFF2-40B4-BE49-F238E27FC236}">
                    <a16:creationId xmlns:a16="http://schemas.microsoft.com/office/drawing/2014/main" id="{87D329B7-6781-4FC9-84E8-A4FC395488B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54" name="Rectangle 5">
                  <a:extLst>
                    <a:ext uri="{FF2B5EF4-FFF2-40B4-BE49-F238E27FC236}">
                      <a16:creationId xmlns:a16="http://schemas.microsoft.com/office/drawing/2014/main" id="{D0F0F16D-93ED-42A6-BF5A-3E352423D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5" name="Rectangle 6">
                  <a:extLst>
                    <a:ext uri="{FF2B5EF4-FFF2-40B4-BE49-F238E27FC236}">
                      <a16:creationId xmlns:a16="http://schemas.microsoft.com/office/drawing/2014/main" id="{2A9648C3-9C8D-4BD5-8684-93F428B13F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6" name="Rectangle 7">
                  <a:extLst>
                    <a:ext uri="{FF2B5EF4-FFF2-40B4-BE49-F238E27FC236}">
                      <a16:creationId xmlns:a16="http://schemas.microsoft.com/office/drawing/2014/main" id="{C39CC634-E019-4523-A1C1-C73490C5AC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50" name="Group 4">
                <a:extLst>
                  <a:ext uri="{FF2B5EF4-FFF2-40B4-BE49-F238E27FC236}">
                    <a16:creationId xmlns:a16="http://schemas.microsoft.com/office/drawing/2014/main" id="{EF343431-0A57-4E7E-8819-ED7649E625A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51" name="Rectangle 5">
                  <a:extLst>
                    <a:ext uri="{FF2B5EF4-FFF2-40B4-BE49-F238E27FC236}">
                      <a16:creationId xmlns:a16="http://schemas.microsoft.com/office/drawing/2014/main" id="{3CEBD616-1F31-456A-B3B7-1729F0F319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2" name="Rectangle 6">
                  <a:extLst>
                    <a:ext uri="{FF2B5EF4-FFF2-40B4-BE49-F238E27FC236}">
                      <a16:creationId xmlns:a16="http://schemas.microsoft.com/office/drawing/2014/main" id="{B266D991-5677-4BF4-8F96-F336961A57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53" name="Rectangle 7">
                  <a:extLst>
                    <a:ext uri="{FF2B5EF4-FFF2-40B4-BE49-F238E27FC236}">
                      <a16:creationId xmlns:a16="http://schemas.microsoft.com/office/drawing/2014/main" id="{B3FD5B9E-EF77-4FC3-93EB-8A83A48CD8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28" name="Groupe 40">
              <a:extLst>
                <a:ext uri="{FF2B5EF4-FFF2-40B4-BE49-F238E27FC236}">
                  <a16:creationId xmlns:a16="http://schemas.microsoft.com/office/drawing/2014/main" id="{3DCBBFC4-B270-43A5-9F5A-0C7B37B3E7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6430" y="2714976"/>
              <a:ext cx="120259" cy="2482283"/>
              <a:chOff x="1210779" y="2034596"/>
              <a:chExt cx="100211" cy="2069039"/>
            </a:xfrm>
          </p:grpSpPr>
          <p:sp>
            <p:nvSpPr>
              <p:cNvPr id="334" name="Rectangle 8">
                <a:extLst>
                  <a:ext uri="{FF2B5EF4-FFF2-40B4-BE49-F238E27FC236}">
                    <a16:creationId xmlns:a16="http://schemas.microsoft.com/office/drawing/2014/main" id="{99E8B591-AFD3-4282-907C-42861E5E4DE3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35" name="Group 4">
                <a:extLst>
                  <a:ext uri="{FF2B5EF4-FFF2-40B4-BE49-F238E27FC236}">
                    <a16:creationId xmlns:a16="http://schemas.microsoft.com/office/drawing/2014/main" id="{D80C0DA9-9B28-4C31-B13D-2CFF12BFEFF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44" name="Rectangle 5">
                  <a:extLst>
                    <a:ext uri="{FF2B5EF4-FFF2-40B4-BE49-F238E27FC236}">
                      <a16:creationId xmlns:a16="http://schemas.microsoft.com/office/drawing/2014/main" id="{B0D53FDC-DDB5-49EC-8ADB-B548C06AEF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5" name="Rectangle 6">
                  <a:extLst>
                    <a:ext uri="{FF2B5EF4-FFF2-40B4-BE49-F238E27FC236}">
                      <a16:creationId xmlns:a16="http://schemas.microsoft.com/office/drawing/2014/main" id="{85F8569E-3A31-4586-8557-C5535E98CF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6" name="Rectangle 7">
                  <a:extLst>
                    <a:ext uri="{FF2B5EF4-FFF2-40B4-BE49-F238E27FC236}">
                      <a16:creationId xmlns:a16="http://schemas.microsoft.com/office/drawing/2014/main" id="{CAAE8C11-083A-4EAA-A678-A235A87E75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36" name="Group 4">
                <a:extLst>
                  <a:ext uri="{FF2B5EF4-FFF2-40B4-BE49-F238E27FC236}">
                    <a16:creationId xmlns:a16="http://schemas.microsoft.com/office/drawing/2014/main" id="{2E773667-EA12-42C8-9206-8F62160616B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41" name="Rectangle 5">
                  <a:extLst>
                    <a:ext uri="{FF2B5EF4-FFF2-40B4-BE49-F238E27FC236}">
                      <a16:creationId xmlns:a16="http://schemas.microsoft.com/office/drawing/2014/main" id="{3E25D6BF-4602-41BF-A421-4F9C89E1A8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2" name="Rectangle 6">
                  <a:extLst>
                    <a:ext uri="{FF2B5EF4-FFF2-40B4-BE49-F238E27FC236}">
                      <a16:creationId xmlns:a16="http://schemas.microsoft.com/office/drawing/2014/main" id="{EBE32B75-21AD-4BDA-A291-7A11C5669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3" name="Rectangle 7">
                  <a:extLst>
                    <a:ext uri="{FF2B5EF4-FFF2-40B4-BE49-F238E27FC236}">
                      <a16:creationId xmlns:a16="http://schemas.microsoft.com/office/drawing/2014/main" id="{DA0E969F-8718-4B61-97B6-91C9A81EA2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37" name="Group 4">
                <a:extLst>
                  <a:ext uri="{FF2B5EF4-FFF2-40B4-BE49-F238E27FC236}">
                    <a16:creationId xmlns:a16="http://schemas.microsoft.com/office/drawing/2014/main" id="{8684008C-88F2-4B06-B742-578FBCAC821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38" name="Rectangle 5">
                  <a:extLst>
                    <a:ext uri="{FF2B5EF4-FFF2-40B4-BE49-F238E27FC236}">
                      <a16:creationId xmlns:a16="http://schemas.microsoft.com/office/drawing/2014/main" id="{31C6416E-CAB5-47D8-9A36-6F3440BD7A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9" name="Rectangle 6">
                  <a:extLst>
                    <a:ext uri="{FF2B5EF4-FFF2-40B4-BE49-F238E27FC236}">
                      <a16:creationId xmlns:a16="http://schemas.microsoft.com/office/drawing/2014/main" id="{F1D9A813-833A-4802-A267-A6D1D66EE0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40" name="Rectangle 7">
                  <a:extLst>
                    <a:ext uri="{FF2B5EF4-FFF2-40B4-BE49-F238E27FC236}">
                      <a16:creationId xmlns:a16="http://schemas.microsoft.com/office/drawing/2014/main" id="{596E479D-A24B-4B36-B324-08781A8608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29" name="Groupe 54">
              <a:extLst>
                <a:ext uri="{FF2B5EF4-FFF2-40B4-BE49-F238E27FC236}">
                  <a16:creationId xmlns:a16="http://schemas.microsoft.com/office/drawing/2014/main" id="{6C7915E7-2E7B-420A-AE4D-FF86A15B50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14546" y="2715727"/>
              <a:ext cx="120259" cy="2482283"/>
              <a:chOff x="1210779" y="2034596"/>
              <a:chExt cx="100211" cy="2069039"/>
            </a:xfrm>
          </p:grpSpPr>
          <p:sp>
            <p:nvSpPr>
              <p:cNvPr id="321" name="Rectangle 8">
                <a:extLst>
                  <a:ext uri="{FF2B5EF4-FFF2-40B4-BE49-F238E27FC236}">
                    <a16:creationId xmlns:a16="http://schemas.microsoft.com/office/drawing/2014/main" id="{38A0041B-0446-4822-9CC5-13A9BA36ABF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22" name="Group 4">
                <a:extLst>
                  <a:ext uri="{FF2B5EF4-FFF2-40B4-BE49-F238E27FC236}">
                    <a16:creationId xmlns:a16="http://schemas.microsoft.com/office/drawing/2014/main" id="{99785461-167A-4807-913E-1F59EC031554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31" name="Rectangle 5">
                  <a:extLst>
                    <a:ext uri="{FF2B5EF4-FFF2-40B4-BE49-F238E27FC236}">
                      <a16:creationId xmlns:a16="http://schemas.microsoft.com/office/drawing/2014/main" id="{626FEFE2-31CF-491B-B985-50C76D9D8A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2" name="Rectangle 6">
                  <a:extLst>
                    <a:ext uri="{FF2B5EF4-FFF2-40B4-BE49-F238E27FC236}">
                      <a16:creationId xmlns:a16="http://schemas.microsoft.com/office/drawing/2014/main" id="{B1A9D6D4-2211-4F67-BE23-803EFA4AFF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3" name="Rectangle 7">
                  <a:extLst>
                    <a:ext uri="{FF2B5EF4-FFF2-40B4-BE49-F238E27FC236}">
                      <a16:creationId xmlns:a16="http://schemas.microsoft.com/office/drawing/2014/main" id="{D43EDAF8-1BC7-4C17-8E5F-C660208282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23" name="Group 4">
                <a:extLst>
                  <a:ext uri="{FF2B5EF4-FFF2-40B4-BE49-F238E27FC236}">
                    <a16:creationId xmlns:a16="http://schemas.microsoft.com/office/drawing/2014/main" id="{4982A22A-0AAC-4D78-ABC1-F4F1B536FDF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28" name="Rectangle 5">
                  <a:extLst>
                    <a:ext uri="{FF2B5EF4-FFF2-40B4-BE49-F238E27FC236}">
                      <a16:creationId xmlns:a16="http://schemas.microsoft.com/office/drawing/2014/main" id="{A1C4F49E-043C-4FE6-8BE3-98EFAC1127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9" name="Rectangle 6">
                  <a:extLst>
                    <a:ext uri="{FF2B5EF4-FFF2-40B4-BE49-F238E27FC236}">
                      <a16:creationId xmlns:a16="http://schemas.microsoft.com/office/drawing/2014/main" id="{FABA839A-5EA1-49F6-9DBD-0CDEBD86F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30" name="Rectangle 7">
                  <a:extLst>
                    <a:ext uri="{FF2B5EF4-FFF2-40B4-BE49-F238E27FC236}">
                      <a16:creationId xmlns:a16="http://schemas.microsoft.com/office/drawing/2014/main" id="{53DD1803-3B42-474D-BAE2-DD5C7FF7BA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24" name="Group 4">
                <a:extLst>
                  <a:ext uri="{FF2B5EF4-FFF2-40B4-BE49-F238E27FC236}">
                    <a16:creationId xmlns:a16="http://schemas.microsoft.com/office/drawing/2014/main" id="{C14C01A4-4C41-41C5-8AC5-A0B7D9951D9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25" name="Rectangle 5">
                  <a:extLst>
                    <a:ext uri="{FF2B5EF4-FFF2-40B4-BE49-F238E27FC236}">
                      <a16:creationId xmlns:a16="http://schemas.microsoft.com/office/drawing/2014/main" id="{A6D75BF6-20C6-497C-9C72-86B79C6073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6" name="Rectangle 6">
                  <a:extLst>
                    <a:ext uri="{FF2B5EF4-FFF2-40B4-BE49-F238E27FC236}">
                      <a16:creationId xmlns:a16="http://schemas.microsoft.com/office/drawing/2014/main" id="{AB360D81-C178-44E9-9A24-8F9337D0F2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7" name="Rectangle 7">
                  <a:extLst>
                    <a:ext uri="{FF2B5EF4-FFF2-40B4-BE49-F238E27FC236}">
                      <a16:creationId xmlns:a16="http://schemas.microsoft.com/office/drawing/2014/main" id="{6E59A08F-F36A-454A-8FA4-97EF5946EF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0" name="Groupe 68">
              <a:extLst>
                <a:ext uri="{FF2B5EF4-FFF2-40B4-BE49-F238E27FC236}">
                  <a16:creationId xmlns:a16="http://schemas.microsoft.com/office/drawing/2014/main" id="{0F52BC78-7283-4ECB-86C0-58FC3FE2CA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32218" y="2712864"/>
              <a:ext cx="120259" cy="2482283"/>
              <a:chOff x="1210779" y="2034596"/>
              <a:chExt cx="100211" cy="2069039"/>
            </a:xfrm>
          </p:grpSpPr>
          <p:sp>
            <p:nvSpPr>
              <p:cNvPr id="308" name="Rectangle 8">
                <a:extLst>
                  <a:ext uri="{FF2B5EF4-FFF2-40B4-BE49-F238E27FC236}">
                    <a16:creationId xmlns:a16="http://schemas.microsoft.com/office/drawing/2014/main" id="{0F5A5440-EE89-4121-AED4-292470F8C96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309" name="Group 4">
                <a:extLst>
                  <a:ext uri="{FF2B5EF4-FFF2-40B4-BE49-F238E27FC236}">
                    <a16:creationId xmlns:a16="http://schemas.microsoft.com/office/drawing/2014/main" id="{91E57AAB-2C8F-46C2-8F84-B7BD8424AD4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318" name="Rectangle 5">
                  <a:extLst>
                    <a:ext uri="{FF2B5EF4-FFF2-40B4-BE49-F238E27FC236}">
                      <a16:creationId xmlns:a16="http://schemas.microsoft.com/office/drawing/2014/main" id="{47AC1DFB-EECC-495E-A780-985A25468B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9" name="Rectangle 6">
                  <a:extLst>
                    <a:ext uri="{FF2B5EF4-FFF2-40B4-BE49-F238E27FC236}">
                      <a16:creationId xmlns:a16="http://schemas.microsoft.com/office/drawing/2014/main" id="{B27511CD-C62D-43BA-9D52-81A620C2D9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20" name="Rectangle 7">
                  <a:extLst>
                    <a:ext uri="{FF2B5EF4-FFF2-40B4-BE49-F238E27FC236}">
                      <a16:creationId xmlns:a16="http://schemas.microsoft.com/office/drawing/2014/main" id="{030C8F2D-76C6-44A9-9EF2-C7D4C1FCF0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10" name="Group 4">
                <a:extLst>
                  <a:ext uri="{FF2B5EF4-FFF2-40B4-BE49-F238E27FC236}">
                    <a16:creationId xmlns:a16="http://schemas.microsoft.com/office/drawing/2014/main" id="{CC1B50A1-B2F6-444C-B3F8-677E15AAE1F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15" name="Rectangle 5">
                  <a:extLst>
                    <a:ext uri="{FF2B5EF4-FFF2-40B4-BE49-F238E27FC236}">
                      <a16:creationId xmlns:a16="http://schemas.microsoft.com/office/drawing/2014/main" id="{FB7B59C5-E253-49B9-BE43-E0E79680E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6" name="Rectangle 6">
                  <a:extLst>
                    <a:ext uri="{FF2B5EF4-FFF2-40B4-BE49-F238E27FC236}">
                      <a16:creationId xmlns:a16="http://schemas.microsoft.com/office/drawing/2014/main" id="{84DAFC3B-C08F-4430-9B5D-5785A7A233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7" name="Rectangle 7">
                  <a:extLst>
                    <a:ext uri="{FF2B5EF4-FFF2-40B4-BE49-F238E27FC236}">
                      <a16:creationId xmlns:a16="http://schemas.microsoft.com/office/drawing/2014/main" id="{02193420-0FAB-4F4C-8837-4BCD103339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311" name="Group 4">
                <a:extLst>
                  <a:ext uri="{FF2B5EF4-FFF2-40B4-BE49-F238E27FC236}">
                    <a16:creationId xmlns:a16="http://schemas.microsoft.com/office/drawing/2014/main" id="{AA1380B5-81C4-4FF7-ACF7-DE0DB2C36C9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312" name="Rectangle 5">
                  <a:extLst>
                    <a:ext uri="{FF2B5EF4-FFF2-40B4-BE49-F238E27FC236}">
                      <a16:creationId xmlns:a16="http://schemas.microsoft.com/office/drawing/2014/main" id="{5D21BBE5-5216-475A-8E27-7C0543AAC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3" name="Rectangle 6">
                  <a:extLst>
                    <a:ext uri="{FF2B5EF4-FFF2-40B4-BE49-F238E27FC236}">
                      <a16:creationId xmlns:a16="http://schemas.microsoft.com/office/drawing/2014/main" id="{BBC336CF-E9BC-4371-9F90-44E175EF30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14" name="Rectangle 7">
                  <a:extLst>
                    <a:ext uri="{FF2B5EF4-FFF2-40B4-BE49-F238E27FC236}">
                      <a16:creationId xmlns:a16="http://schemas.microsoft.com/office/drawing/2014/main" id="{F9DDA750-58AA-45DA-B712-794D77AC09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1" name="Groupe 82">
              <a:extLst>
                <a:ext uri="{FF2B5EF4-FFF2-40B4-BE49-F238E27FC236}">
                  <a16:creationId xmlns:a16="http://schemas.microsoft.com/office/drawing/2014/main" id="{2BC42CE7-1745-4127-B7EA-D631B77D1E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52979" y="2714138"/>
              <a:ext cx="118080" cy="2482283"/>
              <a:chOff x="1213353" y="2034596"/>
              <a:chExt cx="98395" cy="2069039"/>
            </a:xfrm>
          </p:grpSpPr>
          <p:sp>
            <p:nvSpPr>
              <p:cNvPr id="295" name="Rectangle 8">
                <a:extLst>
                  <a:ext uri="{FF2B5EF4-FFF2-40B4-BE49-F238E27FC236}">
                    <a16:creationId xmlns:a16="http://schemas.microsoft.com/office/drawing/2014/main" id="{768467A9-F28D-4F86-B92E-04B7F6A380C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296" name="Group 4">
                <a:extLst>
                  <a:ext uri="{FF2B5EF4-FFF2-40B4-BE49-F238E27FC236}">
                    <a16:creationId xmlns:a16="http://schemas.microsoft.com/office/drawing/2014/main" id="{95AC47E7-E6E6-47C7-B091-C7639D2B954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5227" y="3026240"/>
                <a:ext cx="96521" cy="85408"/>
                <a:chOff x="12281" y="7638"/>
                <a:chExt cx="1519" cy="1344"/>
              </a:xfrm>
            </p:grpSpPr>
            <p:sp>
              <p:nvSpPr>
                <p:cNvPr id="305" name="Rectangle 5">
                  <a:extLst>
                    <a:ext uri="{FF2B5EF4-FFF2-40B4-BE49-F238E27FC236}">
                      <a16:creationId xmlns:a16="http://schemas.microsoft.com/office/drawing/2014/main" id="{4918995F-0A4D-4803-B217-1EA69209D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8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6" name="Rectangle 6">
                  <a:extLst>
                    <a:ext uri="{FF2B5EF4-FFF2-40B4-BE49-F238E27FC236}">
                      <a16:creationId xmlns:a16="http://schemas.microsoft.com/office/drawing/2014/main" id="{FED78554-F3F8-4185-8336-CBD34FF430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00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7" name="Rectangle 7">
                  <a:extLst>
                    <a:ext uri="{FF2B5EF4-FFF2-40B4-BE49-F238E27FC236}">
                      <a16:creationId xmlns:a16="http://schemas.microsoft.com/office/drawing/2014/main" id="{2930A928-525E-4DE6-A5E7-CC3574D637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8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97" name="Group 4">
                <a:extLst>
                  <a:ext uri="{FF2B5EF4-FFF2-40B4-BE49-F238E27FC236}">
                    <a16:creationId xmlns:a16="http://schemas.microsoft.com/office/drawing/2014/main" id="{B4FF98E1-C352-48E9-A7E1-064273EAE7C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302" name="Rectangle 5">
                  <a:extLst>
                    <a:ext uri="{FF2B5EF4-FFF2-40B4-BE49-F238E27FC236}">
                      <a16:creationId xmlns:a16="http://schemas.microsoft.com/office/drawing/2014/main" id="{3DBAC2C8-1B87-465A-AC7A-2B13E9C8B7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3" name="Rectangle 6">
                  <a:extLst>
                    <a:ext uri="{FF2B5EF4-FFF2-40B4-BE49-F238E27FC236}">
                      <a16:creationId xmlns:a16="http://schemas.microsoft.com/office/drawing/2014/main" id="{219604E1-E90A-4105-8179-ECF41D1ACB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4" name="Rectangle 7">
                  <a:extLst>
                    <a:ext uri="{FF2B5EF4-FFF2-40B4-BE49-F238E27FC236}">
                      <a16:creationId xmlns:a16="http://schemas.microsoft.com/office/drawing/2014/main" id="{32DEF422-CE06-4D4E-874B-4CC6C77CA5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98" name="Group 4">
                <a:extLst>
                  <a:ext uri="{FF2B5EF4-FFF2-40B4-BE49-F238E27FC236}">
                    <a16:creationId xmlns:a16="http://schemas.microsoft.com/office/drawing/2014/main" id="{1B776677-2694-4B82-BF07-36178D0BF1B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299" name="Rectangle 5">
                  <a:extLst>
                    <a:ext uri="{FF2B5EF4-FFF2-40B4-BE49-F238E27FC236}">
                      <a16:creationId xmlns:a16="http://schemas.microsoft.com/office/drawing/2014/main" id="{CA87A49F-F34A-487E-8EB0-72C5198653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0" name="Rectangle 6">
                  <a:extLst>
                    <a:ext uri="{FF2B5EF4-FFF2-40B4-BE49-F238E27FC236}">
                      <a16:creationId xmlns:a16="http://schemas.microsoft.com/office/drawing/2014/main" id="{5A6BDD91-EBAF-4B17-B6DE-A6B80F243F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301" name="Rectangle 7">
                  <a:extLst>
                    <a:ext uri="{FF2B5EF4-FFF2-40B4-BE49-F238E27FC236}">
                      <a16:creationId xmlns:a16="http://schemas.microsoft.com/office/drawing/2014/main" id="{9696373A-BC39-4FA0-AE23-C5EC78EDE6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2" name="Groupe 11">
              <a:extLst>
                <a:ext uri="{FF2B5EF4-FFF2-40B4-BE49-F238E27FC236}">
                  <a16:creationId xmlns:a16="http://schemas.microsoft.com/office/drawing/2014/main" id="{44C7677A-FEB6-48B6-8CD6-A001431E39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64444" y="2713670"/>
              <a:ext cx="120259" cy="2482283"/>
              <a:chOff x="1210779" y="2034596"/>
              <a:chExt cx="100211" cy="2069039"/>
            </a:xfrm>
          </p:grpSpPr>
          <p:sp>
            <p:nvSpPr>
              <p:cNvPr id="282" name="Rectangle 8">
                <a:extLst>
                  <a:ext uri="{FF2B5EF4-FFF2-40B4-BE49-F238E27FC236}">
                    <a16:creationId xmlns:a16="http://schemas.microsoft.com/office/drawing/2014/main" id="{7FB4A9D3-2EBC-4455-A54B-CAC31A8B8BC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30180" y="2125814"/>
                <a:ext cx="62618" cy="188280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283" name="Group 4">
                <a:extLst>
                  <a:ext uri="{FF2B5EF4-FFF2-40B4-BE49-F238E27FC236}">
                    <a16:creationId xmlns:a16="http://schemas.microsoft.com/office/drawing/2014/main" id="{5F9E4222-EC38-4136-8347-404EDB78D6B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0779" y="3026240"/>
                <a:ext cx="96521" cy="85408"/>
                <a:chOff x="12211" y="7638"/>
                <a:chExt cx="1519" cy="1344"/>
              </a:xfrm>
            </p:grpSpPr>
            <p:sp>
              <p:nvSpPr>
                <p:cNvPr id="292" name="Rectangle 5">
                  <a:extLst>
                    <a:ext uri="{FF2B5EF4-FFF2-40B4-BE49-F238E27FC236}">
                      <a16:creationId xmlns:a16="http://schemas.microsoft.com/office/drawing/2014/main" id="{7E472CDB-A581-4148-AF9A-047F7C32C1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3" name="Rectangle 6">
                  <a:extLst>
                    <a:ext uri="{FF2B5EF4-FFF2-40B4-BE49-F238E27FC236}">
                      <a16:creationId xmlns:a16="http://schemas.microsoft.com/office/drawing/2014/main" id="{D959E6A1-6DA6-4981-97E2-73A1692AE8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4" name="Rectangle 7">
                  <a:extLst>
                    <a:ext uri="{FF2B5EF4-FFF2-40B4-BE49-F238E27FC236}">
                      <a16:creationId xmlns:a16="http://schemas.microsoft.com/office/drawing/2014/main" id="{527A93CE-C4C8-4E4F-94F1-31B0048F4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84" name="Group 4">
                <a:extLst>
                  <a:ext uri="{FF2B5EF4-FFF2-40B4-BE49-F238E27FC236}">
                    <a16:creationId xmlns:a16="http://schemas.microsoft.com/office/drawing/2014/main" id="{8D296C6B-BF71-4D45-A2A6-F229C913A52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3353" y="2034596"/>
                <a:ext cx="96521" cy="85408"/>
                <a:chOff x="12211" y="7638"/>
                <a:chExt cx="1519" cy="1344"/>
              </a:xfrm>
            </p:grpSpPr>
            <p:sp>
              <p:nvSpPr>
                <p:cNvPr id="289" name="Rectangle 5">
                  <a:extLst>
                    <a:ext uri="{FF2B5EF4-FFF2-40B4-BE49-F238E27FC236}">
                      <a16:creationId xmlns:a16="http://schemas.microsoft.com/office/drawing/2014/main" id="{5AAF8A9E-6380-4724-8D64-76D78D968A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0" name="Rectangle 6">
                  <a:extLst>
                    <a:ext uri="{FF2B5EF4-FFF2-40B4-BE49-F238E27FC236}">
                      <a16:creationId xmlns:a16="http://schemas.microsoft.com/office/drawing/2014/main" id="{C698EE39-4891-4F15-9961-8A40BD55D9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91" name="Rectangle 7">
                  <a:extLst>
                    <a:ext uri="{FF2B5EF4-FFF2-40B4-BE49-F238E27FC236}">
                      <a16:creationId xmlns:a16="http://schemas.microsoft.com/office/drawing/2014/main" id="{EE14B6B3-E683-4045-8533-5EE0D53E6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285" name="Group 4">
                <a:extLst>
                  <a:ext uri="{FF2B5EF4-FFF2-40B4-BE49-F238E27FC236}">
                    <a16:creationId xmlns:a16="http://schemas.microsoft.com/office/drawing/2014/main" id="{6E0E3681-E94C-4573-8CB5-BC607D87D26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214469" y="4018227"/>
                <a:ext cx="96521" cy="85408"/>
                <a:chOff x="12211" y="7638"/>
                <a:chExt cx="1519" cy="1344"/>
              </a:xfrm>
            </p:grpSpPr>
            <p:sp>
              <p:nvSpPr>
                <p:cNvPr id="286" name="Rectangle 5">
                  <a:extLst>
                    <a:ext uri="{FF2B5EF4-FFF2-40B4-BE49-F238E27FC236}">
                      <a16:creationId xmlns:a16="http://schemas.microsoft.com/office/drawing/2014/main" id="{CAE9094E-F769-4A5D-9343-552D7C253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8906"/>
                  <a:ext cx="1519" cy="76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87" name="Rectangle 6">
                  <a:extLst>
                    <a:ext uri="{FF2B5EF4-FFF2-40B4-BE49-F238E27FC236}">
                      <a16:creationId xmlns:a16="http://schemas.microsoft.com/office/drawing/2014/main" id="{E388C82E-EC00-40ED-A204-97AC1B2674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30" y="7710"/>
                  <a:ext cx="85" cy="1200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288" name="Rectangle 7">
                  <a:extLst>
                    <a:ext uri="{FF2B5EF4-FFF2-40B4-BE49-F238E27FC236}">
                      <a16:creationId xmlns:a16="http://schemas.microsoft.com/office/drawing/2014/main" id="{8F5D6E70-CE21-4063-9257-E779022723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11" y="7638"/>
                  <a:ext cx="1519" cy="72"/>
                </a:xfrm>
                <a:prstGeom prst="rect">
                  <a:avLst/>
                </a:prstGeom>
                <a:solidFill>
                  <a:srgbClr val="993366"/>
                </a:solidFill>
                <a:ln w="10795">
                  <a:solidFill>
                    <a:srgbClr val="993366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grpSp>
          <p:nvGrpSpPr>
            <p:cNvPr id="33" name="Groupe 106">
              <a:extLst>
                <a:ext uri="{FF2B5EF4-FFF2-40B4-BE49-F238E27FC236}">
                  <a16:creationId xmlns:a16="http://schemas.microsoft.com/office/drawing/2014/main" id="{0B5502BF-448C-40C1-A8E1-77B1F02815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0002" y="1785275"/>
              <a:ext cx="421327" cy="734291"/>
              <a:chOff x="1082084" y="1404822"/>
              <a:chExt cx="351088" cy="612048"/>
            </a:xfrm>
          </p:grpSpPr>
          <p:cxnSp>
            <p:nvCxnSpPr>
              <p:cNvPr id="279" name="Connecteur droit 100">
                <a:extLst>
                  <a:ext uri="{FF2B5EF4-FFF2-40B4-BE49-F238E27FC236}">
                    <a16:creationId xmlns:a16="http://schemas.microsoft.com/office/drawing/2014/main" id="{304E8A80-4DC0-4576-9169-8369E520A48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80" name="Ellipse 104">
                <a:extLst>
                  <a:ext uri="{FF2B5EF4-FFF2-40B4-BE49-F238E27FC236}">
                    <a16:creationId xmlns:a16="http://schemas.microsoft.com/office/drawing/2014/main" id="{83D09DBE-C7FF-46C0-8B0A-FB838D34F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81" name="ZoneTexte 105">
                <a:extLst>
                  <a:ext uri="{FF2B5EF4-FFF2-40B4-BE49-F238E27FC236}">
                    <a16:creationId xmlns:a16="http://schemas.microsoft.com/office/drawing/2014/main" id="{E418ACEC-AFBA-4C4A-89DB-4C05F48EEE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1</a:t>
                </a:r>
              </a:p>
            </p:txBody>
          </p:sp>
        </p:grpSp>
        <p:grpSp>
          <p:nvGrpSpPr>
            <p:cNvPr id="34" name="Groupe 253">
              <a:extLst>
                <a:ext uri="{FF2B5EF4-FFF2-40B4-BE49-F238E27FC236}">
                  <a16:creationId xmlns:a16="http://schemas.microsoft.com/office/drawing/2014/main" id="{EBC9D719-58E3-44F0-BA16-C8EB7550A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7411" y="1902105"/>
              <a:ext cx="5104627" cy="195216"/>
              <a:chOff x="1254916" y="1730114"/>
              <a:chExt cx="4253639" cy="162717"/>
            </a:xfrm>
          </p:grpSpPr>
          <p:cxnSp>
            <p:nvCxnSpPr>
              <p:cNvPr id="269" name="Connecteur droit avec flèche 108">
                <a:extLst>
                  <a:ext uri="{FF2B5EF4-FFF2-40B4-BE49-F238E27FC236}">
                    <a16:creationId xmlns:a16="http://schemas.microsoft.com/office/drawing/2014/main" id="{E3709C5E-C6CA-42DE-B9E8-66BDBE342E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54916" y="188941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0" name="Connecteur droit avec flèche 131">
                <a:extLst>
                  <a:ext uri="{FF2B5EF4-FFF2-40B4-BE49-F238E27FC236}">
                    <a16:creationId xmlns:a16="http://schemas.microsoft.com/office/drawing/2014/main" id="{31AC736E-1E73-4E38-837D-4EBF050BB46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104627" y="1892831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1" name="Connecteur droit avec flèche 132">
                <a:extLst>
                  <a:ext uri="{FF2B5EF4-FFF2-40B4-BE49-F238E27FC236}">
                    <a16:creationId xmlns:a16="http://schemas.microsoft.com/office/drawing/2014/main" id="{35227511-B965-439D-AC08-6C318E6093B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953392" y="189203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2" name="Connecteur droit avec flèche 133">
                <a:extLst>
                  <a:ext uri="{FF2B5EF4-FFF2-40B4-BE49-F238E27FC236}">
                    <a16:creationId xmlns:a16="http://schemas.microsoft.com/office/drawing/2014/main" id="{E828D202-7B0B-4F31-BB4E-DBE8A0B3F01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797871" y="1892831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73" name="Connecteur droit avec flèche 134">
                <a:extLst>
                  <a:ext uri="{FF2B5EF4-FFF2-40B4-BE49-F238E27FC236}">
                    <a16:creationId xmlns:a16="http://schemas.microsoft.com/office/drawing/2014/main" id="{02418D44-B3C9-4C5A-B770-E87D8E785CE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644555" y="1892038"/>
                <a:ext cx="864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274" name="ZoneTexte 135">
                <a:extLst>
                  <a:ext uri="{FF2B5EF4-FFF2-40B4-BE49-F238E27FC236}">
                    <a16:creationId xmlns:a16="http://schemas.microsoft.com/office/drawing/2014/main" id="{8B0B2691-724C-43CA-A7B9-6387D09DB3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1372" y="173011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5" name="ZoneTexte 136">
                <a:extLst>
                  <a:ext uri="{FF2B5EF4-FFF2-40B4-BE49-F238E27FC236}">
                    <a16:creationId xmlns:a16="http://schemas.microsoft.com/office/drawing/2014/main" id="{71ED8246-80F3-4357-9FB8-C73E5C07C3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1083" y="173553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6" name="ZoneTexte 137">
                <a:extLst>
                  <a:ext uri="{FF2B5EF4-FFF2-40B4-BE49-F238E27FC236}">
                    <a16:creationId xmlns:a16="http://schemas.microsoft.com/office/drawing/2014/main" id="{E6518317-1263-45F4-950C-CD972B8C059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6883" y="173011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7" name="ZoneTexte 138">
                <a:extLst>
                  <a:ext uri="{FF2B5EF4-FFF2-40B4-BE49-F238E27FC236}">
                    <a16:creationId xmlns:a16="http://schemas.microsoft.com/office/drawing/2014/main" id="{6E7D77D3-4C6D-43E3-9C57-007276D692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54327" y="173317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  <p:sp>
            <p:nvSpPr>
              <p:cNvPr id="278" name="ZoneTexte 139">
                <a:extLst>
                  <a:ext uri="{FF2B5EF4-FFF2-40B4-BE49-F238E27FC236}">
                    <a16:creationId xmlns:a16="http://schemas.microsoft.com/office/drawing/2014/main" id="{99D138EC-0CBC-4B7B-BED9-24274BBC6A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01011" y="173815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 m</a:t>
                </a:r>
              </a:p>
            </p:txBody>
          </p:sp>
        </p:grpSp>
        <p:grpSp>
          <p:nvGrpSpPr>
            <p:cNvPr id="35" name="Groupe 140">
              <a:extLst>
                <a:ext uri="{FF2B5EF4-FFF2-40B4-BE49-F238E27FC236}">
                  <a16:creationId xmlns:a16="http://schemas.microsoft.com/office/drawing/2014/main" id="{EB11B4E5-778C-47AF-A746-9C0F84304D5B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71235" y="2314465"/>
              <a:ext cx="215951" cy="911329"/>
              <a:chOff x="1171309" y="1627058"/>
              <a:chExt cx="180000" cy="759402"/>
            </a:xfrm>
          </p:grpSpPr>
          <p:cxnSp>
            <p:nvCxnSpPr>
              <p:cNvPr id="266" name="Connecteur droit 141">
                <a:extLst>
                  <a:ext uri="{FF2B5EF4-FFF2-40B4-BE49-F238E27FC236}">
                    <a16:creationId xmlns:a16="http://schemas.microsoft.com/office/drawing/2014/main" id="{D7F18616-1CAF-42A0-9421-C27AA5CC512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7" name="Ellipse 142">
                <a:extLst>
                  <a:ext uri="{FF2B5EF4-FFF2-40B4-BE49-F238E27FC236}">
                    <a16:creationId xmlns:a16="http://schemas.microsoft.com/office/drawing/2014/main" id="{E2A32C3F-3B92-4113-9F58-1DCDC8973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8" name="ZoneTexte 143">
                <a:extLst>
                  <a:ext uri="{FF2B5EF4-FFF2-40B4-BE49-F238E27FC236}">
                    <a16:creationId xmlns:a16="http://schemas.microsoft.com/office/drawing/2014/main" id="{1A365083-1577-413D-8EB8-CEC3E479AF21}"/>
                  </a:ext>
                </a:extLst>
              </p:cNvPr>
              <p:cNvSpPr txBox="1"/>
              <p:nvPr/>
            </p:nvSpPr>
            <p:spPr>
              <a:xfrm>
                <a:off x="1193776" y="1640259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A</a:t>
                </a:r>
              </a:p>
            </p:txBody>
          </p:sp>
        </p:grpSp>
        <p:grpSp>
          <p:nvGrpSpPr>
            <p:cNvPr id="36" name="Groupe 144">
              <a:extLst>
                <a:ext uri="{FF2B5EF4-FFF2-40B4-BE49-F238E27FC236}">
                  <a16:creationId xmlns:a16="http://schemas.microsoft.com/office/drawing/2014/main" id="{E69D04B6-E20D-46FC-8884-96FE371EB7B6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68096" y="3495562"/>
              <a:ext cx="215951" cy="911329"/>
              <a:chOff x="1171309" y="1627058"/>
              <a:chExt cx="180000" cy="759402"/>
            </a:xfrm>
          </p:grpSpPr>
          <p:cxnSp>
            <p:nvCxnSpPr>
              <p:cNvPr id="263" name="Connecteur droit 145">
                <a:extLst>
                  <a:ext uri="{FF2B5EF4-FFF2-40B4-BE49-F238E27FC236}">
                    <a16:creationId xmlns:a16="http://schemas.microsoft.com/office/drawing/2014/main" id="{198D74AF-88E2-443B-81F1-70674F5EB99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4" name="Ellipse 146">
                <a:extLst>
                  <a:ext uri="{FF2B5EF4-FFF2-40B4-BE49-F238E27FC236}">
                    <a16:creationId xmlns:a16="http://schemas.microsoft.com/office/drawing/2014/main" id="{7FC1A57D-D61D-4118-829F-5BF36E3E6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5" name="ZoneTexte 147">
                <a:extLst>
                  <a:ext uri="{FF2B5EF4-FFF2-40B4-BE49-F238E27FC236}">
                    <a16:creationId xmlns:a16="http://schemas.microsoft.com/office/drawing/2014/main" id="{1412A08D-1A57-4F10-B8CA-2A4E80D6F267}"/>
                  </a:ext>
                </a:extLst>
              </p:cNvPr>
              <p:cNvSpPr txBox="1"/>
              <p:nvPr/>
            </p:nvSpPr>
            <p:spPr>
              <a:xfrm>
                <a:off x="1193774" y="1640229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B</a:t>
                </a:r>
              </a:p>
            </p:txBody>
          </p:sp>
        </p:grpSp>
        <p:grpSp>
          <p:nvGrpSpPr>
            <p:cNvPr id="37" name="Groupe 148">
              <a:extLst>
                <a:ext uri="{FF2B5EF4-FFF2-40B4-BE49-F238E27FC236}">
                  <a16:creationId xmlns:a16="http://schemas.microsoft.com/office/drawing/2014/main" id="{DE3DE087-391C-4D32-A254-3117E93F8ADE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673358" y="4685883"/>
              <a:ext cx="215951" cy="911329"/>
              <a:chOff x="1171309" y="1627058"/>
              <a:chExt cx="180000" cy="759402"/>
            </a:xfrm>
          </p:grpSpPr>
          <p:cxnSp>
            <p:nvCxnSpPr>
              <p:cNvPr id="260" name="Connecteur droit 149">
                <a:extLst>
                  <a:ext uri="{FF2B5EF4-FFF2-40B4-BE49-F238E27FC236}">
                    <a16:creationId xmlns:a16="http://schemas.microsoft.com/office/drawing/2014/main" id="{8E71A1E8-E08C-48C6-BAD0-30CFA0A7B24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810460"/>
                <a:ext cx="0" cy="576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61" name="Ellipse 150">
                <a:extLst>
                  <a:ext uri="{FF2B5EF4-FFF2-40B4-BE49-F238E27FC236}">
                    <a16:creationId xmlns:a16="http://schemas.microsoft.com/office/drawing/2014/main" id="{14510774-92C0-41FA-B0DF-FB526ACAB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627058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262" name="ZoneTexte 151">
                <a:extLst>
                  <a:ext uri="{FF2B5EF4-FFF2-40B4-BE49-F238E27FC236}">
                    <a16:creationId xmlns:a16="http://schemas.microsoft.com/office/drawing/2014/main" id="{A73F4B08-A62E-4B79-B608-BB6BE00035A5}"/>
                  </a:ext>
                </a:extLst>
              </p:cNvPr>
              <p:cNvSpPr txBox="1"/>
              <p:nvPr/>
            </p:nvSpPr>
            <p:spPr>
              <a:xfrm>
                <a:off x="1182935" y="1639812"/>
                <a:ext cx="153493" cy="153450"/>
              </a:xfrm>
              <a:prstGeom prst="rect">
                <a:avLst/>
              </a:prstGeom>
              <a:noFill/>
            </p:spPr>
            <p:txBody>
              <a:bodyPr vert="vert" lIns="0" tIns="0" rIns="0" bIns="0" anchor="ctr">
                <a:spAutoFit/>
              </a:bodyPr>
              <a:lstStyle/>
              <a:p>
                <a:pPr>
                  <a:defRPr/>
                </a:pPr>
                <a:r>
                  <a:rPr lang="fr-FR" sz="1000" dirty="0"/>
                  <a:t>C</a:t>
                </a:r>
              </a:p>
            </p:txBody>
          </p:sp>
        </p:grpSp>
        <p:cxnSp>
          <p:nvCxnSpPr>
            <p:cNvPr id="38" name="Connecteur droit avec flèche 152">
              <a:extLst>
                <a:ext uri="{FF2B5EF4-FFF2-40B4-BE49-F238E27FC236}">
                  <a16:creationId xmlns:a16="http://schemas.microsoft.com/office/drawing/2014/main" id="{9B3556D8-C8A5-4F5E-9358-FEE04D48743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458306" y="3358898"/>
              <a:ext cx="118773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39" name="Connecteur droit avec flèche 153">
              <a:extLst>
                <a:ext uri="{FF2B5EF4-FFF2-40B4-BE49-F238E27FC236}">
                  <a16:creationId xmlns:a16="http://schemas.microsoft.com/office/drawing/2014/main" id="{B0E69659-28B7-4DD8-B342-7247812679A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458306" y="4539995"/>
              <a:ext cx="118773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40" name="Connecteur droit avec flèche 154">
              <a:extLst>
                <a:ext uri="{FF2B5EF4-FFF2-40B4-BE49-F238E27FC236}">
                  <a16:creationId xmlns:a16="http://schemas.microsoft.com/office/drawing/2014/main" id="{5FF92CC2-09E6-4B9D-8A48-A7DFBCD382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-390712" y="3955073"/>
              <a:ext cx="237546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42" name="ZoneTexte 155">
              <a:extLst>
                <a:ext uri="{FF2B5EF4-FFF2-40B4-BE49-F238E27FC236}">
                  <a16:creationId xmlns:a16="http://schemas.microsoft.com/office/drawing/2014/main" id="{8EBA08CB-3718-4A8F-93A9-22B377147C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4287" y="3287550"/>
              <a:ext cx="347955" cy="18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7 m</a:t>
              </a:r>
            </a:p>
          </p:txBody>
        </p:sp>
        <p:sp>
          <p:nvSpPr>
            <p:cNvPr id="43" name="ZoneTexte 156">
              <a:extLst>
                <a:ext uri="{FF2B5EF4-FFF2-40B4-BE49-F238E27FC236}">
                  <a16:creationId xmlns:a16="http://schemas.microsoft.com/office/drawing/2014/main" id="{93B70879-B6FA-43AE-ADEE-13CFCB2A2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5030" y="4472300"/>
              <a:ext cx="347955" cy="18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7 m</a:t>
              </a:r>
            </a:p>
          </p:txBody>
        </p:sp>
        <p:sp>
          <p:nvSpPr>
            <p:cNvPr id="44" name="ZoneTexte 157">
              <a:extLst>
                <a:ext uri="{FF2B5EF4-FFF2-40B4-BE49-F238E27FC236}">
                  <a16:creationId xmlns:a16="http://schemas.microsoft.com/office/drawing/2014/main" id="{25D8BE24-BA62-40B3-9C76-CD1DF61206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498054" y="3858425"/>
              <a:ext cx="347955" cy="1846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14 m</a:t>
              </a:r>
            </a:p>
          </p:txBody>
        </p:sp>
        <p:sp>
          <p:nvSpPr>
            <p:cNvPr id="45" name="Rectangle 8">
              <a:extLst>
                <a:ext uri="{FF2B5EF4-FFF2-40B4-BE49-F238E27FC236}">
                  <a16:creationId xmlns:a16="http://schemas.microsoft.com/office/drawing/2014/main" id="{F9D934D1-66D0-48DB-BECE-52429825E3B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98264" y="2796245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6" name="Rectangle 8">
              <a:extLst>
                <a:ext uri="{FF2B5EF4-FFF2-40B4-BE49-F238E27FC236}">
                  <a16:creationId xmlns:a16="http://schemas.microsoft.com/office/drawing/2014/main" id="{651BD4F3-3F01-445B-8898-057ED7266D9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16748" y="2773653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7" name="Rectangle 8">
              <a:extLst>
                <a:ext uri="{FF2B5EF4-FFF2-40B4-BE49-F238E27FC236}">
                  <a16:creationId xmlns:a16="http://schemas.microsoft.com/office/drawing/2014/main" id="{86B9EDFF-6BEB-4369-9934-9930AD9105E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48744" y="2781973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8" name="Rectangle 8">
              <a:extLst>
                <a:ext uri="{FF2B5EF4-FFF2-40B4-BE49-F238E27FC236}">
                  <a16:creationId xmlns:a16="http://schemas.microsoft.com/office/drawing/2014/main" id="{4A796E80-E883-442F-A945-EECC5BA5427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864817" y="2790526"/>
              <a:ext cx="77588" cy="233227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49" name="Groupe 252">
              <a:extLst>
                <a:ext uri="{FF2B5EF4-FFF2-40B4-BE49-F238E27FC236}">
                  <a16:creationId xmlns:a16="http://schemas.microsoft.com/office/drawing/2014/main" id="{16A819F6-1DDD-4143-A040-C85BF1B9E5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5193" y="2698783"/>
              <a:ext cx="192893" cy="2504952"/>
              <a:chOff x="5675498" y="2025146"/>
              <a:chExt cx="160736" cy="2087934"/>
            </a:xfrm>
          </p:grpSpPr>
          <p:grpSp>
            <p:nvGrpSpPr>
              <p:cNvPr id="171" name="Groupe 211">
                <a:extLst>
                  <a:ext uri="{FF2B5EF4-FFF2-40B4-BE49-F238E27FC236}">
                    <a16:creationId xmlns:a16="http://schemas.microsoft.com/office/drawing/2014/main" id="{40928C57-9E19-4B97-AD83-940EA41273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31443" y="4000051"/>
                <a:ext cx="90004" cy="119579"/>
                <a:chOff x="6628197" y="4972604"/>
                <a:chExt cx="171458" cy="478050"/>
              </a:xfrm>
            </p:grpSpPr>
            <p:sp>
              <p:nvSpPr>
                <p:cNvPr id="257" name="Freeform 10">
                  <a:extLst>
                    <a:ext uri="{FF2B5EF4-FFF2-40B4-BE49-F238E27FC236}">
                      <a16:creationId xmlns:a16="http://schemas.microsoft.com/office/drawing/2014/main" id="{79160982-57C5-4CE0-B7F6-59D1F3ED2B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8" name="Freeform 11">
                  <a:extLst>
                    <a:ext uri="{FF2B5EF4-FFF2-40B4-BE49-F238E27FC236}">
                      <a16:creationId xmlns:a16="http://schemas.microsoft.com/office/drawing/2014/main" id="{0555F253-DC18-457F-94CA-8C50123B84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9" name="Freeform 13">
                  <a:extLst>
                    <a:ext uri="{FF2B5EF4-FFF2-40B4-BE49-F238E27FC236}">
                      <a16:creationId xmlns:a16="http://schemas.microsoft.com/office/drawing/2014/main" id="{20040F2A-0683-46FA-AF74-DA987350B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2" name="Groupe 212">
                <a:extLst>
                  <a:ext uri="{FF2B5EF4-FFF2-40B4-BE49-F238E27FC236}">
                    <a16:creationId xmlns:a16="http://schemas.microsoft.com/office/drawing/2014/main" id="{D683E306-D155-477C-986D-ECAE6FC23B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29952" y="3012661"/>
                <a:ext cx="90004" cy="119579"/>
                <a:chOff x="6628197" y="4972604"/>
                <a:chExt cx="171458" cy="478050"/>
              </a:xfrm>
            </p:grpSpPr>
            <p:sp>
              <p:nvSpPr>
                <p:cNvPr id="254" name="Freeform 10">
                  <a:extLst>
                    <a:ext uri="{FF2B5EF4-FFF2-40B4-BE49-F238E27FC236}">
                      <a16:creationId xmlns:a16="http://schemas.microsoft.com/office/drawing/2014/main" id="{DA1BCDC4-0DB3-4FAF-B894-2B4113957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5" name="Freeform 11">
                  <a:extLst>
                    <a:ext uri="{FF2B5EF4-FFF2-40B4-BE49-F238E27FC236}">
                      <a16:creationId xmlns:a16="http://schemas.microsoft.com/office/drawing/2014/main" id="{0B4B8368-1345-4BA2-A4BD-9A5D722CA69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" name="Freeform 13">
                  <a:extLst>
                    <a:ext uri="{FF2B5EF4-FFF2-40B4-BE49-F238E27FC236}">
                      <a16:creationId xmlns:a16="http://schemas.microsoft.com/office/drawing/2014/main" id="{A4FFC776-3838-4A06-A121-4BC3CDDF75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3" name="Groupe 213">
                <a:extLst>
                  <a:ext uri="{FF2B5EF4-FFF2-40B4-BE49-F238E27FC236}">
                    <a16:creationId xmlns:a16="http://schemas.microsoft.com/office/drawing/2014/main" id="{81864A96-6FB6-4EAA-961D-513C769B28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5730351" y="2024029"/>
                <a:ext cx="90004" cy="119579"/>
                <a:chOff x="6628197" y="4972604"/>
                <a:chExt cx="171458" cy="478050"/>
              </a:xfrm>
            </p:grpSpPr>
            <p:sp>
              <p:nvSpPr>
                <p:cNvPr id="251" name="Freeform 10">
                  <a:extLst>
                    <a:ext uri="{FF2B5EF4-FFF2-40B4-BE49-F238E27FC236}">
                      <a16:creationId xmlns:a16="http://schemas.microsoft.com/office/drawing/2014/main" id="{F7823524-C4F2-4FF6-8859-11BA773726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197" y="5421870"/>
                  <a:ext cx="171450" cy="28784"/>
                </a:xfrm>
                <a:custGeom>
                  <a:avLst/>
                  <a:gdLst>
                    <a:gd name="T0" fmla="*/ 2147483647 w 180"/>
                    <a:gd name="T1" fmla="*/ 0 h 15"/>
                    <a:gd name="T2" fmla="*/ 2147483647 w 180"/>
                    <a:gd name="T3" fmla="*/ 0 h 15"/>
                    <a:gd name="T4" fmla="*/ 2147483647 w 180"/>
                    <a:gd name="T5" fmla="*/ 2147483647 h 15"/>
                    <a:gd name="T6" fmla="*/ 0 w 180"/>
                    <a:gd name="T7" fmla="*/ 2147483647 h 15"/>
                    <a:gd name="T8" fmla="*/ 0 w 180"/>
                    <a:gd name="T9" fmla="*/ 0 h 15"/>
                    <a:gd name="T10" fmla="*/ 2147483647 w 180"/>
                    <a:gd name="T11" fmla="*/ 0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"/>
                    <a:gd name="T20" fmla="*/ 180 w 180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">
                      <a:moveTo>
                        <a:pt x="98" y="0"/>
                      </a:moveTo>
                      <a:lnTo>
                        <a:pt x="180" y="0"/>
                      </a:lnTo>
                      <a:lnTo>
                        <a:pt x="18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90" y="0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2" name="Freeform 11">
                  <a:extLst>
                    <a:ext uri="{FF2B5EF4-FFF2-40B4-BE49-F238E27FC236}">
                      <a16:creationId xmlns:a16="http://schemas.microsoft.com/office/drawing/2014/main" id="{B0957050-E5DC-47BD-8A71-2001BD60EB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17097" y="4986896"/>
                  <a:ext cx="1587" cy="433387"/>
                </a:xfrm>
                <a:custGeom>
                  <a:avLst/>
                  <a:gdLst>
                    <a:gd name="T0" fmla="*/ 0 w 2"/>
                    <a:gd name="T1" fmla="*/ 2147483647 h 455"/>
                    <a:gd name="T2" fmla="*/ 0 w 2"/>
                    <a:gd name="T3" fmla="*/ 0 h 455"/>
                    <a:gd name="T4" fmla="*/ 2147483647 w 2"/>
                    <a:gd name="T5" fmla="*/ 0 h 45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55"/>
                    <a:gd name="T11" fmla="*/ 2 w 2"/>
                    <a:gd name="T12" fmla="*/ 455 h 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55">
                      <a:moveTo>
                        <a:pt x="0" y="455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3" name="Freeform 13">
                  <a:extLst>
                    <a:ext uri="{FF2B5EF4-FFF2-40B4-BE49-F238E27FC236}">
                      <a16:creationId xmlns:a16="http://schemas.microsoft.com/office/drawing/2014/main" id="{E02EDAC1-1000-489E-A426-0FC53FF22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8205" y="4972604"/>
                  <a:ext cx="171450" cy="28784"/>
                </a:xfrm>
                <a:custGeom>
                  <a:avLst/>
                  <a:gdLst>
                    <a:gd name="T0" fmla="*/ 2147483647 w 180"/>
                    <a:gd name="T1" fmla="*/ 2147483647 h 17"/>
                    <a:gd name="T2" fmla="*/ 0 w 180"/>
                    <a:gd name="T3" fmla="*/ 2147483647 h 17"/>
                    <a:gd name="T4" fmla="*/ 0 w 180"/>
                    <a:gd name="T5" fmla="*/ 0 h 17"/>
                    <a:gd name="T6" fmla="*/ 2147483647 w 180"/>
                    <a:gd name="T7" fmla="*/ 0 h 17"/>
                    <a:gd name="T8" fmla="*/ 2147483647 w 180"/>
                    <a:gd name="T9" fmla="*/ 2147483647 h 17"/>
                    <a:gd name="T10" fmla="*/ 2147483647 w 180"/>
                    <a:gd name="T11" fmla="*/ 2147483647 h 1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7"/>
                    <a:gd name="T20" fmla="*/ 180 w 180"/>
                    <a:gd name="T21" fmla="*/ 17 h 1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7">
                      <a:moveTo>
                        <a:pt x="88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80" y="0"/>
                      </a:lnTo>
                      <a:lnTo>
                        <a:pt x="180" y="17"/>
                      </a:lnTo>
                      <a:lnTo>
                        <a:pt x="98" y="17"/>
                      </a:lnTo>
                    </a:path>
                  </a:pathLst>
                </a:custGeom>
                <a:solidFill>
                  <a:srgbClr val="FF9900"/>
                </a:solidFill>
                <a:ln w="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4" name="Group 17">
                <a:extLst>
                  <a:ext uri="{FF2B5EF4-FFF2-40B4-BE49-F238E27FC236}">
                    <a16:creationId xmlns:a16="http://schemas.microsoft.com/office/drawing/2014/main" id="{35513968-5940-4B7C-949A-72F17D92587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16200000" flipH="1">
                <a:off x="4649531" y="3051113"/>
                <a:ext cx="2087934" cy="36000"/>
                <a:chOff x="2897" y="9691"/>
                <a:chExt cx="15079" cy="258"/>
              </a:xfrm>
            </p:grpSpPr>
            <p:sp>
              <p:nvSpPr>
                <p:cNvPr id="175" name="Rectangle 18">
                  <a:extLst>
                    <a:ext uri="{FF2B5EF4-FFF2-40B4-BE49-F238E27FC236}">
                      <a16:creationId xmlns:a16="http://schemas.microsoft.com/office/drawing/2014/main" id="{D99CEB68-BE7A-4F0C-B01C-D7470460D7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7" y="9695"/>
                  <a:ext cx="15080" cy="256"/>
                </a:xfrm>
                <a:prstGeom prst="rect">
                  <a:avLst/>
                </a:prstGeom>
                <a:pattFill prst="lgConfetti">
                  <a:fgClr>
                    <a:schemeClr val="tx2">
                      <a:lumMod val="65000"/>
                      <a:lumOff val="35000"/>
                    </a:schemeClr>
                  </a:fgClr>
                  <a:bgClr>
                    <a:schemeClr val="bg1"/>
                  </a:bgClr>
                </a:patt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fr-FR"/>
                </a:p>
              </p:txBody>
            </p:sp>
            <p:grpSp>
              <p:nvGrpSpPr>
                <p:cNvPr id="176" name="Group 19">
                  <a:extLst>
                    <a:ext uri="{FF2B5EF4-FFF2-40B4-BE49-F238E27FC236}">
                      <a16:creationId xmlns:a16="http://schemas.microsoft.com/office/drawing/2014/main" id="{75C073D7-BB20-41D4-9938-7695F5652D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110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227" name="Group 20">
                    <a:extLst>
                      <a:ext uri="{FF2B5EF4-FFF2-40B4-BE49-F238E27FC236}">
                        <a16:creationId xmlns:a16="http://schemas.microsoft.com/office/drawing/2014/main" id="{BA97091A-1443-43E5-8D6F-C97F68BCA88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46" name="Freeform 21">
                      <a:extLst>
                        <a:ext uri="{FF2B5EF4-FFF2-40B4-BE49-F238E27FC236}">
                          <a16:creationId xmlns:a16="http://schemas.microsoft.com/office/drawing/2014/main" id="{AC20BE73-7B72-4266-BCA0-065C1E4222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7" name="Freeform 22">
                      <a:extLst>
                        <a:ext uri="{FF2B5EF4-FFF2-40B4-BE49-F238E27FC236}">
                          <a16:creationId xmlns:a16="http://schemas.microsoft.com/office/drawing/2014/main" id="{3C589359-1B0A-4782-82DE-91785CF041E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" name="Freeform 23">
                      <a:extLst>
                        <a:ext uri="{FF2B5EF4-FFF2-40B4-BE49-F238E27FC236}">
                          <a16:creationId xmlns:a16="http://schemas.microsoft.com/office/drawing/2014/main" id="{B1AE458F-A774-49C2-8B25-CFEF10CAE91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" name="Freeform 24">
                      <a:extLst>
                        <a:ext uri="{FF2B5EF4-FFF2-40B4-BE49-F238E27FC236}">
                          <a16:creationId xmlns:a16="http://schemas.microsoft.com/office/drawing/2014/main" id="{8B45C9DA-B5E5-4B47-A531-2DE51E1853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" name="Freeform 25">
                      <a:extLst>
                        <a:ext uri="{FF2B5EF4-FFF2-40B4-BE49-F238E27FC236}">
                          <a16:creationId xmlns:a16="http://schemas.microsoft.com/office/drawing/2014/main" id="{E025C562-E837-4B49-94AA-DA1909D3195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8" name="Group 26">
                    <a:extLst>
                      <a:ext uri="{FF2B5EF4-FFF2-40B4-BE49-F238E27FC236}">
                        <a16:creationId xmlns:a16="http://schemas.microsoft.com/office/drawing/2014/main" id="{E4BF2E55-D522-4623-A88F-012EA325492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41" name="Freeform 27">
                      <a:extLst>
                        <a:ext uri="{FF2B5EF4-FFF2-40B4-BE49-F238E27FC236}">
                          <a16:creationId xmlns:a16="http://schemas.microsoft.com/office/drawing/2014/main" id="{9F8CCBC2-0315-463E-9153-062B6507D2A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" name="Freeform 28">
                      <a:extLst>
                        <a:ext uri="{FF2B5EF4-FFF2-40B4-BE49-F238E27FC236}">
                          <a16:creationId xmlns:a16="http://schemas.microsoft.com/office/drawing/2014/main" id="{16C0485F-E3B0-4387-8558-4A3E0431BCD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3" name="Freeform 29">
                      <a:extLst>
                        <a:ext uri="{FF2B5EF4-FFF2-40B4-BE49-F238E27FC236}">
                          <a16:creationId xmlns:a16="http://schemas.microsoft.com/office/drawing/2014/main" id="{A5EFAE3F-88AB-4877-8DD2-264CC7FD661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4" name="Freeform 30">
                      <a:extLst>
                        <a:ext uri="{FF2B5EF4-FFF2-40B4-BE49-F238E27FC236}">
                          <a16:creationId xmlns:a16="http://schemas.microsoft.com/office/drawing/2014/main" id="{A4E04BAE-4F0F-4F1D-9685-F6C9D0210D3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5" name="Freeform 31">
                      <a:extLst>
                        <a:ext uri="{FF2B5EF4-FFF2-40B4-BE49-F238E27FC236}">
                          <a16:creationId xmlns:a16="http://schemas.microsoft.com/office/drawing/2014/main" id="{93F417F0-8898-48A8-BA5C-C528465AB03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9" name="Group 32">
                    <a:extLst>
                      <a:ext uri="{FF2B5EF4-FFF2-40B4-BE49-F238E27FC236}">
                        <a16:creationId xmlns:a16="http://schemas.microsoft.com/office/drawing/2014/main" id="{9685DEF3-0E09-4F1E-A8CF-F4658C571E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36" name="Freeform 33">
                      <a:extLst>
                        <a:ext uri="{FF2B5EF4-FFF2-40B4-BE49-F238E27FC236}">
                          <a16:creationId xmlns:a16="http://schemas.microsoft.com/office/drawing/2014/main" id="{815E5494-A717-449E-8159-A2146A26EBD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" name="Freeform 34">
                      <a:extLst>
                        <a:ext uri="{FF2B5EF4-FFF2-40B4-BE49-F238E27FC236}">
                          <a16:creationId xmlns:a16="http://schemas.microsoft.com/office/drawing/2014/main" id="{93C12CA3-FBD9-40F0-A77E-0AD9FB0A254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8" name="Freeform 35">
                      <a:extLst>
                        <a:ext uri="{FF2B5EF4-FFF2-40B4-BE49-F238E27FC236}">
                          <a16:creationId xmlns:a16="http://schemas.microsoft.com/office/drawing/2014/main" id="{CAA4EB59-7790-462E-A211-673BCCB338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" name="Freeform 36">
                      <a:extLst>
                        <a:ext uri="{FF2B5EF4-FFF2-40B4-BE49-F238E27FC236}">
                          <a16:creationId xmlns:a16="http://schemas.microsoft.com/office/drawing/2014/main" id="{4E0927D6-B77D-4702-A39F-73309837B8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" name="Freeform 37">
                      <a:extLst>
                        <a:ext uri="{FF2B5EF4-FFF2-40B4-BE49-F238E27FC236}">
                          <a16:creationId xmlns:a16="http://schemas.microsoft.com/office/drawing/2014/main" id="{FF8F92D0-2702-418A-8353-B2A4435C918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0" name="Group 38">
                    <a:extLst>
                      <a:ext uri="{FF2B5EF4-FFF2-40B4-BE49-F238E27FC236}">
                        <a16:creationId xmlns:a16="http://schemas.microsoft.com/office/drawing/2014/main" id="{3DC0D6C3-1008-4173-B9AA-D9751A7804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31" name="Freeform 39">
                      <a:extLst>
                        <a:ext uri="{FF2B5EF4-FFF2-40B4-BE49-F238E27FC236}">
                          <a16:creationId xmlns:a16="http://schemas.microsoft.com/office/drawing/2014/main" id="{56E6D3A2-82AB-4B13-A434-A68AAB0B0D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2" name="Freeform 40">
                      <a:extLst>
                        <a:ext uri="{FF2B5EF4-FFF2-40B4-BE49-F238E27FC236}">
                          <a16:creationId xmlns:a16="http://schemas.microsoft.com/office/drawing/2014/main" id="{20A97A46-0613-4D38-A5F8-59E87494C30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3" name="Freeform 41">
                      <a:extLst>
                        <a:ext uri="{FF2B5EF4-FFF2-40B4-BE49-F238E27FC236}">
                          <a16:creationId xmlns:a16="http://schemas.microsoft.com/office/drawing/2014/main" id="{188DB2AC-8506-406B-A40F-042A8B7877E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4" name="Freeform 42">
                      <a:extLst>
                        <a:ext uri="{FF2B5EF4-FFF2-40B4-BE49-F238E27FC236}">
                          <a16:creationId xmlns:a16="http://schemas.microsoft.com/office/drawing/2014/main" id="{C0F0FB92-58B7-4CC0-95EC-759D86355A3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5" name="Freeform 43">
                      <a:extLst>
                        <a:ext uri="{FF2B5EF4-FFF2-40B4-BE49-F238E27FC236}">
                          <a16:creationId xmlns:a16="http://schemas.microsoft.com/office/drawing/2014/main" id="{5C2E5119-C515-470E-AFFB-F9FEA50C6A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7" name="Group 44">
                  <a:extLst>
                    <a:ext uri="{FF2B5EF4-FFF2-40B4-BE49-F238E27FC236}">
                      <a16:creationId xmlns:a16="http://schemas.microsoft.com/office/drawing/2014/main" id="{583948F8-B2AA-453B-A81F-D27B425DF1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727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203" name="Group 45">
                    <a:extLst>
                      <a:ext uri="{FF2B5EF4-FFF2-40B4-BE49-F238E27FC236}">
                        <a16:creationId xmlns:a16="http://schemas.microsoft.com/office/drawing/2014/main" id="{919E3912-5923-485A-AF35-F0F8A13797D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22" name="Freeform 46">
                      <a:extLst>
                        <a:ext uri="{FF2B5EF4-FFF2-40B4-BE49-F238E27FC236}">
                          <a16:creationId xmlns:a16="http://schemas.microsoft.com/office/drawing/2014/main" id="{8D340372-C45B-491A-8140-AE002FEAE93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" name="Freeform 47">
                      <a:extLst>
                        <a:ext uri="{FF2B5EF4-FFF2-40B4-BE49-F238E27FC236}">
                          <a16:creationId xmlns:a16="http://schemas.microsoft.com/office/drawing/2014/main" id="{DEAEE88E-E118-49C2-ACA9-A2B8E3BE3EC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4" name="Freeform 48">
                      <a:extLst>
                        <a:ext uri="{FF2B5EF4-FFF2-40B4-BE49-F238E27FC236}">
                          <a16:creationId xmlns:a16="http://schemas.microsoft.com/office/drawing/2014/main" id="{0632A991-1146-41A5-9AEA-F76FB8FA0DE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5" name="Freeform 49">
                      <a:extLst>
                        <a:ext uri="{FF2B5EF4-FFF2-40B4-BE49-F238E27FC236}">
                          <a16:creationId xmlns:a16="http://schemas.microsoft.com/office/drawing/2014/main" id="{DE8CF3EB-8E11-4CD2-B8CB-CB1A59D8417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6" name="Freeform 50">
                      <a:extLst>
                        <a:ext uri="{FF2B5EF4-FFF2-40B4-BE49-F238E27FC236}">
                          <a16:creationId xmlns:a16="http://schemas.microsoft.com/office/drawing/2014/main" id="{B58A218C-D4C8-4FB3-B294-8BEABF44C4B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4" name="Group 51">
                    <a:extLst>
                      <a:ext uri="{FF2B5EF4-FFF2-40B4-BE49-F238E27FC236}">
                        <a16:creationId xmlns:a16="http://schemas.microsoft.com/office/drawing/2014/main" id="{BA2736F4-33C8-4471-AD0D-9ABF3485216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17" name="Freeform 52">
                      <a:extLst>
                        <a:ext uri="{FF2B5EF4-FFF2-40B4-BE49-F238E27FC236}">
                          <a16:creationId xmlns:a16="http://schemas.microsoft.com/office/drawing/2014/main" id="{3A001C1B-B5F1-4579-937C-078F423BD9B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8" name="Freeform 53">
                      <a:extLst>
                        <a:ext uri="{FF2B5EF4-FFF2-40B4-BE49-F238E27FC236}">
                          <a16:creationId xmlns:a16="http://schemas.microsoft.com/office/drawing/2014/main" id="{B4DCEB87-CD9A-4952-ACAF-AC5D6F4A4F6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9" name="Freeform 54">
                      <a:extLst>
                        <a:ext uri="{FF2B5EF4-FFF2-40B4-BE49-F238E27FC236}">
                          <a16:creationId xmlns:a16="http://schemas.microsoft.com/office/drawing/2014/main" id="{A014F5AE-711A-4B5D-BF41-5002493E2D4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0" name="Freeform 55">
                      <a:extLst>
                        <a:ext uri="{FF2B5EF4-FFF2-40B4-BE49-F238E27FC236}">
                          <a16:creationId xmlns:a16="http://schemas.microsoft.com/office/drawing/2014/main" id="{91279D44-53FF-4164-BDAB-55A1C1849F5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1" name="Freeform 56">
                      <a:extLst>
                        <a:ext uri="{FF2B5EF4-FFF2-40B4-BE49-F238E27FC236}">
                          <a16:creationId xmlns:a16="http://schemas.microsoft.com/office/drawing/2014/main" id="{BCE150B2-3B4E-4DCB-A8A9-3398ADD6808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5" name="Group 57">
                    <a:extLst>
                      <a:ext uri="{FF2B5EF4-FFF2-40B4-BE49-F238E27FC236}">
                        <a16:creationId xmlns:a16="http://schemas.microsoft.com/office/drawing/2014/main" id="{3016974F-130A-43C4-A6CF-E64BFC78C41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12" name="Freeform 58">
                      <a:extLst>
                        <a:ext uri="{FF2B5EF4-FFF2-40B4-BE49-F238E27FC236}">
                          <a16:creationId xmlns:a16="http://schemas.microsoft.com/office/drawing/2014/main" id="{354CE77D-FBD7-4451-9C12-950E10E6B4D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3" name="Freeform 59">
                      <a:extLst>
                        <a:ext uri="{FF2B5EF4-FFF2-40B4-BE49-F238E27FC236}">
                          <a16:creationId xmlns:a16="http://schemas.microsoft.com/office/drawing/2014/main" id="{539EFA18-E55B-4B2B-97F1-CEB339CC8D9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4" name="Freeform 60">
                      <a:extLst>
                        <a:ext uri="{FF2B5EF4-FFF2-40B4-BE49-F238E27FC236}">
                          <a16:creationId xmlns:a16="http://schemas.microsoft.com/office/drawing/2014/main" id="{94F51216-005D-4037-A233-964081F9019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5" name="Freeform 61">
                      <a:extLst>
                        <a:ext uri="{FF2B5EF4-FFF2-40B4-BE49-F238E27FC236}">
                          <a16:creationId xmlns:a16="http://schemas.microsoft.com/office/drawing/2014/main" id="{E40001FE-434F-428F-B60D-1F04EC482D4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" name="Freeform 62">
                      <a:extLst>
                        <a:ext uri="{FF2B5EF4-FFF2-40B4-BE49-F238E27FC236}">
                          <a16:creationId xmlns:a16="http://schemas.microsoft.com/office/drawing/2014/main" id="{070F290D-7FC2-407E-907A-9C5B21F6718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06" name="Group 63">
                    <a:extLst>
                      <a:ext uri="{FF2B5EF4-FFF2-40B4-BE49-F238E27FC236}">
                        <a16:creationId xmlns:a16="http://schemas.microsoft.com/office/drawing/2014/main" id="{392C534C-7195-484E-97F3-DF0E0AC0428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207" name="Freeform 64">
                      <a:extLst>
                        <a:ext uri="{FF2B5EF4-FFF2-40B4-BE49-F238E27FC236}">
                          <a16:creationId xmlns:a16="http://schemas.microsoft.com/office/drawing/2014/main" id="{4FF838D2-30CB-4CFA-8EBF-44B68242988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8" name="Freeform 65">
                      <a:extLst>
                        <a:ext uri="{FF2B5EF4-FFF2-40B4-BE49-F238E27FC236}">
                          <a16:creationId xmlns:a16="http://schemas.microsoft.com/office/drawing/2014/main" id="{44713B63-F541-45C7-A0A8-EC0ED6CF05D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9" name="Freeform 66">
                      <a:extLst>
                        <a:ext uri="{FF2B5EF4-FFF2-40B4-BE49-F238E27FC236}">
                          <a16:creationId xmlns:a16="http://schemas.microsoft.com/office/drawing/2014/main" id="{E38C251C-9C88-4272-8058-A28210297AE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0" name="Freeform 67">
                      <a:extLst>
                        <a:ext uri="{FF2B5EF4-FFF2-40B4-BE49-F238E27FC236}">
                          <a16:creationId xmlns:a16="http://schemas.microsoft.com/office/drawing/2014/main" id="{1D34B316-920A-417D-87AC-FA9EC468828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1" name="Freeform 68">
                      <a:extLst>
                        <a:ext uri="{FF2B5EF4-FFF2-40B4-BE49-F238E27FC236}">
                          <a16:creationId xmlns:a16="http://schemas.microsoft.com/office/drawing/2014/main" id="{EA49D343-430F-44E1-BA6D-43F591E03A3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8" name="Group 69">
                  <a:extLst>
                    <a:ext uri="{FF2B5EF4-FFF2-40B4-BE49-F238E27FC236}">
                      <a16:creationId xmlns:a16="http://schemas.microsoft.com/office/drawing/2014/main" id="{599ACCDF-D6DC-47B1-A7DC-7BAC0CA1F5B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98" y="9881"/>
                  <a:ext cx="4547" cy="68"/>
                  <a:chOff x="8325" y="9881"/>
                  <a:chExt cx="4547" cy="68"/>
                </a:xfrm>
              </p:grpSpPr>
              <p:grpSp>
                <p:nvGrpSpPr>
                  <p:cNvPr id="179" name="Group 70">
                    <a:extLst>
                      <a:ext uri="{FF2B5EF4-FFF2-40B4-BE49-F238E27FC236}">
                        <a16:creationId xmlns:a16="http://schemas.microsoft.com/office/drawing/2014/main" id="{05E9D326-8DE7-46AD-8C51-86D9AF4D242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325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98" name="Freeform 71">
                      <a:extLst>
                        <a:ext uri="{FF2B5EF4-FFF2-40B4-BE49-F238E27FC236}">
                          <a16:creationId xmlns:a16="http://schemas.microsoft.com/office/drawing/2014/main" id="{2C3B4377-7F52-4D38-AB17-0138C881529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9" name="Freeform 72">
                      <a:extLst>
                        <a:ext uri="{FF2B5EF4-FFF2-40B4-BE49-F238E27FC236}">
                          <a16:creationId xmlns:a16="http://schemas.microsoft.com/office/drawing/2014/main" id="{506D0DD3-E431-44E3-A81C-49F90E92DF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0" name="Freeform 73">
                      <a:extLst>
                        <a:ext uri="{FF2B5EF4-FFF2-40B4-BE49-F238E27FC236}">
                          <a16:creationId xmlns:a16="http://schemas.microsoft.com/office/drawing/2014/main" id="{16908F9F-DF81-4393-8C11-DFE1376161C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1" name="Freeform 74">
                      <a:extLst>
                        <a:ext uri="{FF2B5EF4-FFF2-40B4-BE49-F238E27FC236}">
                          <a16:creationId xmlns:a16="http://schemas.microsoft.com/office/drawing/2014/main" id="{55E6F550-D8B1-4892-AD84-B94DB61ED97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2" name="Freeform 75">
                      <a:extLst>
                        <a:ext uri="{FF2B5EF4-FFF2-40B4-BE49-F238E27FC236}">
                          <a16:creationId xmlns:a16="http://schemas.microsoft.com/office/drawing/2014/main" id="{1D431B92-B560-4F6E-9180-E5C89459EA1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0" name="Group 76">
                    <a:extLst>
                      <a:ext uri="{FF2B5EF4-FFF2-40B4-BE49-F238E27FC236}">
                        <a16:creationId xmlns:a16="http://schemas.microsoft.com/office/drawing/2014/main" id="{720CC9C5-8DFD-48DC-AF4A-9779CC65DD3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479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93" name="Freeform 77">
                      <a:extLst>
                        <a:ext uri="{FF2B5EF4-FFF2-40B4-BE49-F238E27FC236}">
                          <a16:creationId xmlns:a16="http://schemas.microsoft.com/office/drawing/2014/main" id="{6AC69B88-44A8-45D9-A049-7ED0CF7AAC1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4" name="Freeform 78">
                      <a:extLst>
                        <a:ext uri="{FF2B5EF4-FFF2-40B4-BE49-F238E27FC236}">
                          <a16:creationId xmlns:a16="http://schemas.microsoft.com/office/drawing/2014/main" id="{BB7AF472-E7F3-423D-8758-5D3B69CD50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5" name="Freeform 79">
                      <a:extLst>
                        <a:ext uri="{FF2B5EF4-FFF2-40B4-BE49-F238E27FC236}">
                          <a16:creationId xmlns:a16="http://schemas.microsoft.com/office/drawing/2014/main" id="{9DE98DA9-064C-4860-9B6B-754972DAC1F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6" name="Freeform 80">
                      <a:extLst>
                        <a:ext uri="{FF2B5EF4-FFF2-40B4-BE49-F238E27FC236}">
                          <a16:creationId xmlns:a16="http://schemas.microsoft.com/office/drawing/2014/main" id="{AA7C03DF-F300-4DC7-8E3C-8BEB22BEB75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7" name="Freeform 81">
                      <a:extLst>
                        <a:ext uri="{FF2B5EF4-FFF2-40B4-BE49-F238E27FC236}">
                          <a16:creationId xmlns:a16="http://schemas.microsoft.com/office/drawing/2014/main" id="{A652BD4D-28B6-452A-BE00-1AD045E1276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1" name="Group 82">
                    <a:extLst>
                      <a:ext uri="{FF2B5EF4-FFF2-40B4-BE49-F238E27FC236}">
                        <a16:creationId xmlns:a16="http://schemas.microsoft.com/office/drawing/2014/main" id="{1E8E7F53-4360-4451-964B-C5B10D39769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630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88" name="Freeform 83">
                      <a:extLst>
                        <a:ext uri="{FF2B5EF4-FFF2-40B4-BE49-F238E27FC236}">
                          <a16:creationId xmlns:a16="http://schemas.microsoft.com/office/drawing/2014/main" id="{59B8B0F4-343C-4BE5-B51B-920F73EE2B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9" name="Freeform 84">
                      <a:extLst>
                        <a:ext uri="{FF2B5EF4-FFF2-40B4-BE49-F238E27FC236}">
                          <a16:creationId xmlns:a16="http://schemas.microsoft.com/office/drawing/2014/main" id="{0692E028-5FA3-41FB-A3CD-E4EFCDB0142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0" name="Freeform 85">
                      <a:extLst>
                        <a:ext uri="{FF2B5EF4-FFF2-40B4-BE49-F238E27FC236}">
                          <a16:creationId xmlns:a16="http://schemas.microsoft.com/office/drawing/2014/main" id="{E0E1A698-FE9A-443B-9F6F-B8509758ED7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1" name="Freeform 86">
                      <a:extLst>
                        <a:ext uri="{FF2B5EF4-FFF2-40B4-BE49-F238E27FC236}">
                          <a16:creationId xmlns:a16="http://schemas.microsoft.com/office/drawing/2014/main" id="{04659F5E-93D2-48CC-BBCD-18CC8B53A9A4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2" name="Freeform 87">
                      <a:extLst>
                        <a:ext uri="{FF2B5EF4-FFF2-40B4-BE49-F238E27FC236}">
                          <a16:creationId xmlns:a16="http://schemas.microsoft.com/office/drawing/2014/main" id="{099B9DC7-17B8-4071-9D36-B155CACE3F0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82" name="Group 88">
                    <a:extLst>
                      <a:ext uri="{FF2B5EF4-FFF2-40B4-BE49-F238E27FC236}">
                        <a16:creationId xmlns:a16="http://schemas.microsoft.com/office/drawing/2014/main" id="{24AC624A-38DE-4F1E-B209-BA7381442B8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784" y="9881"/>
                    <a:ext cx="1088" cy="68"/>
                    <a:chOff x="8325" y="9881"/>
                    <a:chExt cx="1088" cy="68"/>
                  </a:xfrm>
                </p:grpSpPr>
                <p:sp>
                  <p:nvSpPr>
                    <p:cNvPr id="183" name="Freeform 89">
                      <a:extLst>
                        <a:ext uri="{FF2B5EF4-FFF2-40B4-BE49-F238E27FC236}">
                          <a16:creationId xmlns:a16="http://schemas.microsoft.com/office/drawing/2014/main" id="{6D5E5500-9132-4174-8838-0B0EA2E6E07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325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4" name="Freeform 90">
                      <a:extLst>
                        <a:ext uri="{FF2B5EF4-FFF2-40B4-BE49-F238E27FC236}">
                          <a16:creationId xmlns:a16="http://schemas.microsoft.com/office/drawing/2014/main" id="{9703DEB4-6B60-4AB0-AAAE-EB903006061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559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5" name="Freeform 91">
                      <a:extLst>
                        <a:ext uri="{FF2B5EF4-FFF2-40B4-BE49-F238E27FC236}">
                          <a16:creationId xmlns:a16="http://schemas.microsoft.com/office/drawing/2014/main" id="{A17EB7A7-8407-49BC-A453-6D42E753D0F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787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6" name="Freeform 92">
                      <a:extLst>
                        <a:ext uri="{FF2B5EF4-FFF2-40B4-BE49-F238E27FC236}">
                          <a16:creationId xmlns:a16="http://schemas.microsoft.com/office/drawing/2014/main" id="{6E4FAD1F-425C-4F3B-B0D0-2DDAACA441D1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016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7" name="Freeform 93">
                      <a:extLst>
                        <a:ext uri="{FF2B5EF4-FFF2-40B4-BE49-F238E27FC236}">
                          <a16:creationId xmlns:a16="http://schemas.microsoft.com/office/drawing/2014/main" id="{79A4076A-4570-4EE5-91FF-45C1EF46887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251" y="9881"/>
                      <a:ext cx="162" cy="68"/>
                    </a:xfrm>
                    <a:custGeom>
                      <a:avLst/>
                      <a:gdLst>
                        <a:gd name="T0" fmla="*/ 0 w 162"/>
                        <a:gd name="T1" fmla="*/ 68 h 68"/>
                        <a:gd name="T2" fmla="*/ 23 w 162"/>
                        <a:gd name="T3" fmla="*/ 0 h 68"/>
                        <a:gd name="T4" fmla="*/ 142 w 162"/>
                        <a:gd name="T5" fmla="*/ 0 h 68"/>
                        <a:gd name="T6" fmla="*/ 162 w 162"/>
                        <a:gd name="T7" fmla="*/ 68 h 68"/>
                        <a:gd name="T8" fmla="*/ 0 w 162"/>
                        <a:gd name="T9" fmla="*/ 68 h 6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62"/>
                        <a:gd name="T16" fmla="*/ 0 h 68"/>
                        <a:gd name="T17" fmla="*/ 162 w 162"/>
                        <a:gd name="T18" fmla="*/ 68 h 6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62" h="68">
                          <a:moveTo>
                            <a:pt x="0" y="68"/>
                          </a:moveTo>
                          <a:lnTo>
                            <a:pt x="23" y="0"/>
                          </a:lnTo>
                          <a:lnTo>
                            <a:pt x="142" y="0"/>
                          </a:lnTo>
                          <a:lnTo>
                            <a:pt x="162" y="68"/>
                          </a:lnTo>
                          <a:lnTo>
                            <a:pt x="0" y="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50" name="Groupe 318">
              <a:extLst>
                <a:ext uri="{FF2B5EF4-FFF2-40B4-BE49-F238E27FC236}">
                  <a16:creationId xmlns:a16="http://schemas.microsoft.com/office/drawing/2014/main" id="{D2449F6E-7934-472C-B658-C5CA500807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6452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68" name="Connecteur droit 319">
                <a:extLst>
                  <a:ext uri="{FF2B5EF4-FFF2-40B4-BE49-F238E27FC236}">
                    <a16:creationId xmlns:a16="http://schemas.microsoft.com/office/drawing/2014/main" id="{D4163A35-3EC7-466E-82FA-8CEAB23E648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9" name="Ellipse 320">
                <a:extLst>
                  <a:ext uri="{FF2B5EF4-FFF2-40B4-BE49-F238E27FC236}">
                    <a16:creationId xmlns:a16="http://schemas.microsoft.com/office/drawing/2014/main" id="{ECEC4E61-799E-44B2-80DD-F614CFA3C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70" name="ZoneTexte 321">
                <a:extLst>
                  <a:ext uri="{FF2B5EF4-FFF2-40B4-BE49-F238E27FC236}">
                    <a16:creationId xmlns:a16="http://schemas.microsoft.com/office/drawing/2014/main" id="{D27D6032-887B-4797-8353-DDD8F3E933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2</a:t>
                </a:r>
              </a:p>
            </p:txBody>
          </p:sp>
        </p:grpSp>
        <p:grpSp>
          <p:nvGrpSpPr>
            <p:cNvPr id="51" name="Groupe 322">
              <a:extLst>
                <a:ext uri="{FF2B5EF4-FFF2-40B4-BE49-F238E27FC236}">
                  <a16:creationId xmlns:a16="http://schemas.microsoft.com/office/drawing/2014/main" id="{C09BCEB2-1D6A-441A-A4E3-7318A9DD41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42859" y="1785031"/>
              <a:ext cx="421327" cy="734291"/>
              <a:chOff x="1082084" y="1404822"/>
              <a:chExt cx="351088" cy="612048"/>
            </a:xfrm>
          </p:grpSpPr>
          <p:cxnSp>
            <p:nvCxnSpPr>
              <p:cNvPr id="165" name="Connecteur droit 323">
                <a:extLst>
                  <a:ext uri="{FF2B5EF4-FFF2-40B4-BE49-F238E27FC236}">
                    <a16:creationId xmlns:a16="http://schemas.microsoft.com/office/drawing/2014/main" id="{577E5C1A-0D20-4B3B-BA3C-3046F0D25CD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6" name="Ellipse 324">
                <a:extLst>
                  <a:ext uri="{FF2B5EF4-FFF2-40B4-BE49-F238E27FC236}">
                    <a16:creationId xmlns:a16="http://schemas.microsoft.com/office/drawing/2014/main" id="{0C152CF8-1A3F-4836-BE42-6BC93472C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7" name="ZoneTexte 325">
                <a:extLst>
                  <a:ext uri="{FF2B5EF4-FFF2-40B4-BE49-F238E27FC236}">
                    <a16:creationId xmlns:a16="http://schemas.microsoft.com/office/drawing/2014/main" id="{2039B227-7F30-4A09-BA3F-A9354FF39E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</a:t>
                </a:r>
              </a:p>
            </p:txBody>
          </p:sp>
        </p:grpSp>
        <p:grpSp>
          <p:nvGrpSpPr>
            <p:cNvPr id="52" name="Groupe 326">
              <a:extLst>
                <a:ext uri="{FF2B5EF4-FFF2-40B4-BE49-F238E27FC236}">
                  <a16:creationId xmlns:a16="http://schemas.microsoft.com/office/drawing/2014/main" id="{90D9C9B5-1166-4AF0-808F-C9B9BE51CD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9957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62" name="Connecteur droit 327">
                <a:extLst>
                  <a:ext uri="{FF2B5EF4-FFF2-40B4-BE49-F238E27FC236}">
                    <a16:creationId xmlns:a16="http://schemas.microsoft.com/office/drawing/2014/main" id="{1A1124F7-301E-4A20-B6A4-5E8C136AF08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3" name="Ellipse 328">
                <a:extLst>
                  <a:ext uri="{FF2B5EF4-FFF2-40B4-BE49-F238E27FC236}">
                    <a16:creationId xmlns:a16="http://schemas.microsoft.com/office/drawing/2014/main" id="{64773D96-221C-4214-884A-76EB83D2F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4" name="ZoneTexte 329">
                <a:extLst>
                  <a:ext uri="{FF2B5EF4-FFF2-40B4-BE49-F238E27FC236}">
                    <a16:creationId xmlns:a16="http://schemas.microsoft.com/office/drawing/2014/main" id="{B50D3021-FEAD-476B-B4B0-0DADFBD29E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4</a:t>
                </a:r>
              </a:p>
            </p:txBody>
          </p:sp>
        </p:grpSp>
        <p:grpSp>
          <p:nvGrpSpPr>
            <p:cNvPr id="53" name="Groupe 330">
              <a:extLst>
                <a:ext uri="{FF2B5EF4-FFF2-40B4-BE49-F238E27FC236}">
                  <a16:creationId xmlns:a16="http://schemas.microsoft.com/office/drawing/2014/main" id="{6283ED6E-B527-47FA-A939-AFA5EDD4D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79236" y="1785275"/>
              <a:ext cx="421327" cy="734291"/>
              <a:chOff x="1082084" y="1404822"/>
              <a:chExt cx="351088" cy="612048"/>
            </a:xfrm>
          </p:grpSpPr>
          <p:cxnSp>
            <p:nvCxnSpPr>
              <p:cNvPr id="159" name="Connecteur droit 331">
                <a:extLst>
                  <a:ext uri="{FF2B5EF4-FFF2-40B4-BE49-F238E27FC236}">
                    <a16:creationId xmlns:a16="http://schemas.microsoft.com/office/drawing/2014/main" id="{F38F2025-2E47-4E03-8842-DD0EFBDCC2D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60" name="Ellipse 332">
                <a:extLst>
                  <a:ext uri="{FF2B5EF4-FFF2-40B4-BE49-F238E27FC236}">
                    <a16:creationId xmlns:a16="http://schemas.microsoft.com/office/drawing/2014/main" id="{C5ED6214-E001-436E-8835-E9C2DC407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61" name="ZoneTexte 333">
                <a:extLst>
                  <a:ext uri="{FF2B5EF4-FFF2-40B4-BE49-F238E27FC236}">
                    <a16:creationId xmlns:a16="http://schemas.microsoft.com/office/drawing/2014/main" id="{429A98A7-81E8-4A43-9551-9CA354EAE7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5</a:t>
                </a:r>
              </a:p>
            </p:txBody>
          </p:sp>
        </p:grpSp>
        <p:grpSp>
          <p:nvGrpSpPr>
            <p:cNvPr id="54" name="Groupe 334">
              <a:extLst>
                <a:ext uri="{FF2B5EF4-FFF2-40B4-BE49-F238E27FC236}">
                  <a16:creationId xmlns:a16="http://schemas.microsoft.com/office/drawing/2014/main" id="{7348E333-588F-4CE7-B9FE-38B0E1145F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3129" y="1786251"/>
              <a:ext cx="421327" cy="734291"/>
              <a:chOff x="1082084" y="1404822"/>
              <a:chExt cx="351088" cy="612048"/>
            </a:xfrm>
          </p:grpSpPr>
          <p:cxnSp>
            <p:nvCxnSpPr>
              <p:cNvPr id="156" name="Connecteur droit 335">
                <a:extLst>
                  <a:ext uri="{FF2B5EF4-FFF2-40B4-BE49-F238E27FC236}">
                    <a16:creationId xmlns:a16="http://schemas.microsoft.com/office/drawing/2014/main" id="{E51EFD99-F251-41C3-8C89-FE6F5F90D2A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62856" y="1584870"/>
                <a:ext cx="0" cy="432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157" name="Ellipse 336">
                <a:extLst>
                  <a:ext uri="{FF2B5EF4-FFF2-40B4-BE49-F238E27FC236}">
                    <a16:creationId xmlns:a16="http://schemas.microsoft.com/office/drawing/2014/main" id="{6C7807EC-7D75-49C9-A03C-EB2F54D78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309" y="1404822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sp>
            <p:nvSpPr>
              <p:cNvPr id="158" name="ZoneTexte 337">
                <a:extLst>
                  <a:ext uri="{FF2B5EF4-FFF2-40B4-BE49-F238E27FC236}">
                    <a16:creationId xmlns:a16="http://schemas.microsoft.com/office/drawing/2014/main" id="{B209FAD9-51F5-47E3-9DCE-678A5880CC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2084" y="141240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6</a:t>
                </a:r>
              </a:p>
            </p:txBody>
          </p:sp>
        </p:grpSp>
        <p:cxnSp>
          <p:nvCxnSpPr>
            <p:cNvPr id="55" name="Connecteur droit 339">
              <a:extLst>
                <a:ext uri="{FF2B5EF4-FFF2-40B4-BE49-F238E27FC236}">
                  <a16:creationId xmlns:a16="http://schemas.microsoft.com/office/drawing/2014/main" id="{2E827858-879B-4EBC-84A7-04A3841C3F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837058" y="2290860"/>
              <a:ext cx="0" cy="2159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grpSp>
          <p:nvGrpSpPr>
            <p:cNvPr id="56" name="Groupe 254">
              <a:extLst>
                <a:ext uri="{FF2B5EF4-FFF2-40B4-BE49-F238E27FC236}">
                  <a16:creationId xmlns:a16="http://schemas.microsoft.com/office/drawing/2014/main" id="{10908426-DD1F-4CBD-A269-6071F32ABB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3128" y="2235821"/>
              <a:ext cx="1030531" cy="194190"/>
              <a:chOff x="1259680" y="1726940"/>
              <a:chExt cx="858732" cy="161862"/>
            </a:xfrm>
          </p:grpSpPr>
          <p:cxnSp>
            <p:nvCxnSpPr>
              <p:cNvPr id="152" name="Connecteur droit avec flèche 340">
                <a:extLst>
                  <a:ext uri="{FF2B5EF4-FFF2-40B4-BE49-F238E27FC236}">
                    <a16:creationId xmlns:a16="http://schemas.microsoft.com/office/drawing/2014/main" id="{61DC88DF-F6C7-4ACB-B089-4E16972207E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259680" y="1888802"/>
                <a:ext cx="432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153" name="Connecteur droit avec flèche 341">
                <a:extLst>
                  <a:ext uri="{FF2B5EF4-FFF2-40B4-BE49-F238E27FC236}">
                    <a16:creationId xmlns:a16="http://schemas.microsoft.com/office/drawing/2014/main" id="{44849E48-06F4-4666-BB81-3D7C5A26C12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686412" y="1888802"/>
                <a:ext cx="432000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154" name="ZoneTexte 342">
                <a:extLst>
                  <a:ext uri="{FF2B5EF4-FFF2-40B4-BE49-F238E27FC236}">
                    <a16:creationId xmlns:a16="http://schemas.microsoft.com/office/drawing/2014/main" id="{6FDF14FB-5448-47C4-9BFB-A21A292DF6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973" y="172694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 m</a:t>
                </a:r>
              </a:p>
            </p:txBody>
          </p:sp>
          <p:sp>
            <p:nvSpPr>
              <p:cNvPr id="155" name="ZoneTexte 343">
                <a:extLst>
                  <a:ext uri="{FF2B5EF4-FFF2-40B4-BE49-F238E27FC236}">
                    <a16:creationId xmlns:a16="http://schemas.microsoft.com/office/drawing/2014/main" id="{077EE073-0387-418B-8A4A-F91A94DDE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4604" y="1726940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000"/>
                  <a:t>3 m</a:t>
                </a:r>
              </a:p>
            </p:txBody>
          </p:sp>
        </p:grpSp>
        <p:grpSp>
          <p:nvGrpSpPr>
            <p:cNvPr id="57" name="Groupe 9215">
              <a:extLst>
                <a:ext uri="{FF2B5EF4-FFF2-40B4-BE49-F238E27FC236}">
                  <a16:creationId xmlns:a16="http://schemas.microsoft.com/office/drawing/2014/main" id="{00175E21-EC2E-412E-9D93-C59819BF86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2838" y="2241287"/>
              <a:ext cx="1030531" cy="268713"/>
              <a:chOff x="2101062" y="1731496"/>
              <a:chExt cx="858732" cy="223978"/>
            </a:xfrm>
          </p:grpSpPr>
          <p:grpSp>
            <p:nvGrpSpPr>
              <p:cNvPr id="146" name="Groupe 345">
                <a:extLst>
                  <a:ext uri="{FF2B5EF4-FFF2-40B4-BE49-F238E27FC236}">
                    <a16:creationId xmlns:a16="http://schemas.microsoft.com/office/drawing/2014/main" id="{2472194C-3284-4747-BEA1-216791BC31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58732" cy="161862"/>
                <a:chOff x="1259680" y="1726940"/>
                <a:chExt cx="858732" cy="161862"/>
              </a:xfrm>
            </p:grpSpPr>
            <p:cxnSp>
              <p:nvCxnSpPr>
                <p:cNvPr id="148" name="Connecteur droit avec flèche 346">
                  <a:extLst>
                    <a:ext uri="{FF2B5EF4-FFF2-40B4-BE49-F238E27FC236}">
                      <a16:creationId xmlns:a16="http://schemas.microsoft.com/office/drawing/2014/main" id="{A7011D99-18AC-47D1-86D8-E6EC3029E99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49" name="Connecteur droit avec flèche 347">
                  <a:extLst>
                    <a:ext uri="{FF2B5EF4-FFF2-40B4-BE49-F238E27FC236}">
                      <a16:creationId xmlns:a16="http://schemas.microsoft.com/office/drawing/2014/main" id="{6D9E435C-F867-44CC-AE9D-52260958E3D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50" name="ZoneTexte 348">
                  <a:extLst>
                    <a:ext uri="{FF2B5EF4-FFF2-40B4-BE49-F238E27FC236}">
                      <a16:creationId xmlns:a16="http://schemas.microsoft.com/office/drawing/2014/main" id="{97613C38-CDE8-4647-96F2-43BB6D7EAE1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51" name="ZoneTexte 349">
                  <a:extLst>
                    <a:ext uri="{FF2B5EF4-FFF2-40B4-BE49-F238E27FC236}">
                      <a16:creationId xmlns:a16="http://schemas.microsoft.com/office/drawing/2014/main" id="{4BD1819D-3FEF-4ED2-9792-610308CA2B7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24604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47" name="Connecteur droit 350">
                <a:extLst>
                  <a:ext uri="{FF2B5EF4-FFF2-40B4-BE49-F238E27FC236}">
                    <a16:creationId xmlns:a16="http://schemas.microsoft.com/office/drawing/2014/main" id="{B6977131-A91F-452D-B675-1ABE2060867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58" name="Groupe 352">
              <a:extLst>
                <a:ext uri="{FF2B5EF4-FFF2-40B4-BE49-F238E27FC236}">
                  <a16:creationId xmlns:a16="http://schemas.microsoft.com/office/drawing/2014/main" id="{4807F84E-7570-48D1-8EB5-E10E715B34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69890" y="2241287"/>
              <a:ext cx="1038639" cy="268713"/>
              <a:chOff x="2101062" y="1731496"/>
              <a:chExt cx="865488" cy="223978"/>
            </a:xfrm>
          </p:grpSpPr>
          <p:grpSp>
            <p:nvGrpSpPr>
              <p:cNvPr id="140" name="Groupe 353">
                <a:extLst>
                  <a:ext uri="{FF2B5EF4-FFF2-40B4-BE49-F238E27FC236}">
                    <a16:creationId xmlns:a16="http://schemas.microsoft.com/office/drawing/2014/main" id="{EADA302B-F7C4-4B14-8F6A-96E38C5492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65488" cy="161862"/>
                <a:chOff x="1259680" y="1726940"/>
                <a:chExt cx="865488" cy="161862"/>
              </a:xfrm>
            </p:grpSpPr>
            <p:cxnSp>
              <p:nvCxnSpPr>
                <p:cNvPr id="142" name="Connecteur droit avec flèche 355">
                  <a:extLst>
                    <a:ext uri="{FF2B5EF4-FFF2-40B4-BE49-F238E27FC236}">
                      <a16:creationId xmlns:a16="http://schemas.microsoft.com/office/drawing/2014/main" id="{F666290E-E967-4C26-A2AD-2632C04ED91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43" name="Connecteur droit avec flèche 356">
                  <a:extLst>
                    <a:ext uri="{FF2B5EF4-FFF2-40B4-BE49-F238E27FC236}">
                      <a16:creationId xmlns:a16="http://schemas.microsoft.com/office/drawing/2014/main" id="{66138BE3-3B63-4953-A8D7-5808C937779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44" name="ZoneTexte 357">
                  <a:extLst>
                    <a:ext uri="{FF2B5EF4-FFF2-40B4-BE49-F238E27FC236}">
                      <a16:creationId xmlns:a16="http://schemas.microsoft.com/office/drawing/2014/main" id="{5184A800-82EA-4C4F-8D07-B214E08DC71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45" name="ZoneTexte 358">
                  <a:extLst>
                    <a:ext uri="{FF2B5EF4-FFF2-40B4-BE49-F238E27FC236}">
                      <a16:creationId xmlns:a16="http://schemas.microsoft.com/office/drawing/2014/main" id="{663225B4-6E08-43B8-88B6-CB659BBB263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74080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41" name="Connecteur droit 354">
                <a:extLst>
                  <a:ext uri="{FF2B5EF4-FFF2-40B4-BE49-F238E27FC236}">
                    <a16:creationId xmlns:a16="http://schemas.microsoft.com/office/drawing/2014/main" id="{61C0D3BB-01A7-4CB3-8D83-E7D21FB937A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59" name="Groupe 359">
              <a:extLst>
                <a:ext uri="{FF2B5EF4-FFF2-40B4-BE49-F238E27FC236}">
                  <a16:creationId xmlns:a16="http://schemas.microsoft.com/office/drawing/2014/main" id="{2A6836A3-BBB5-429C-9106-7093E0FBE4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87776" y="2244476"/>
              <a:ext cx="1030531" cy="268713"/>
              <a:chOff x="2101062" y="1731496"/>
              <a:chExt cx="858732" cy="223978"/>
            </a:xfrm>
          </p:grpSpPr>
          <p:grpSp>
            <p:nvGrpSpPr>
              <p:cNvPr id="134" name="Groupe 360">
                <a:extLst>
                  <a:ext uri="{FF2B5EF4-FFF2-40B4-BE49-F238E27FC236}">
                    <a16:creationId xmlns:a16="http://schemas.microsoft.com/office/drawing/2014/main" id="{2D094B8E-C022-4862-BA62-23FBDF6D59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01062" y="1731496"/>
                <a:ext cx="858732" cy="161862"/>
                <a:chOff x="1259680" y="1726940"/>
                <a:chExt cx="858732" cy="161862"/>
              </a:xfrm>
            </p:grpSpPr>
            <p:cxnSp>
              <p:nvCxnSpPr>
                <p:cNvPr id="136" name="Connecteur droit avec flèche 362">
                  <a:extLst>
                    <a:ext uri="{FF2B5EF4-FFF2-40B4-BE49-F238E27FC236}">
                      <a16:creationId xmlns:a16="http://schemas.microsoft.com/office/drawing/2014/main" id="{831D50CC-2C0B-4E05-9D73-A33AB39FEED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259680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cxnSp>
              <p:nvCxnSpPr>
                <p:cNvPr id="137" name="Connecteur droit avec flèche 363">
                  <a:extLst>
                    <a:ext uri="{FF2B5EF4-FFF2-40B4-BE49-F238E27FC236}">
                      <a16:creationId xmlns:a16="http://schemas.microsoft.com/office/drawing/2014/main" id="{DC80F108-EB70-4B52-AAC7-C16072F6483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686412" y="1888802"/>
                  <a:ext cx="432000" cy="0"/>
                </a:xfrm>
                <a:prstGeom prst="straightConnector1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 type="arrow" w="med" len="med"/>
                  <a:tailEnd type="arrow" w="med" len="med"/>
                </a:ln>
              </p:spPr>
            </p:cxnSp>
            <p:sp>
              <p:nvSpPr>
                <p:cNvPr id="138" name="ZoneTexte 364">
                  <a:extLst>
                    <a:ext uri="{FF2B5EF4-FFF2-40B4-BE49-F238E27FC236}">
                      <a16:creationId xmlns:a16="http://schemas.microsoft.com/office/drawing/2014/main" id="{403E69AA-1E61-42AA-84B5-D2CF6B0989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973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  <p:sp>
              <p:nvSpPr>
                <p:cNvPr id="139" name="ZoneTexte 365">
                  <a:extLst>
                    <a:ext uri="{FF2B5EF4-FFF2-40B4-BE49-F238E27FC236}">
                      <a16:creationId xmlns:a16="http://schemas.microsoft.com/office/drawing/2014/main" id="{9F4AB122-E1D8-43CA-B02D-29F5F8F566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24604" y="1726940"/>
                  <a:ext cx="351088" cy="1538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>
                  <a:spAutoFit/>
                </a:bodyPr>
                <a:lstStyle/>
                <a:p>
                  <a:r>
                    <a:rPr lang="fr-FR" sz="1000"/>
                    <a:t>3 m</a:t>
                  </a:r>
                </a:p>
              </p:txBody>
            </p:sp>
          </p:grpSp>
          <p:cxnSp>
            <p:nvCxnSpPr>
              <p:cNvPr id="135" name="Connecteur droit 361">
                <a:extLst>
                  <a:ext uri="{FF2B5EF4-FFF2-40B4-BE49-F238E27FC236}">
                    <a16:creationId xmlns:a16="http://schemas.microsoft.com/office/drawing/2014/main" id="{ECC71445-36F6-4E67-BA8E-B8CACF77030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531854" y="1775474"/>
                <a:ext cx="0" cy="18000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grpSp>
          <p:nvGrpSpPr>
            <p:cNvPr id="60" name="Groupe 9223">
              <a:extLst>
                <a:ext uri="{FF2B5EF4-FFF2-40B4-BE49-F238E27FC236}">
                  <a16:creationId xmlns:a16="http://schemas.microsoft.com/office/drawing/2014/main" id="{6BE53D42-941A-48FF-9EC5-81DECC430D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688" y="4152472"/>
              <a:ext cx="7208236" cy="245881"/>
              <a:chOff x="323528" y="3236829"/>
              <a:chExt cx="6006557" cy="204947"/>
            </a:xfrm>
          </p:grpSpPr>
          <p:grpSp>
            <p:nvGrpSpPr>
              <p:cNvPr id="127" name="Groupe 9222">
                <a:extLst>
                  <a:ext uri="{FF2B5EF4-FFF2-40B4-BE49-F238E27FC236}">
                    <a16:creationId xmlns:a16="http://schemas.microsoft.com/office/drawing/2014/main" id="{E09EF603-63D5-457F-A01F-D04399D17D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0183" y="3294461"/>
                <a:ext cx="5299969" cy="147315"/>
                <a:chOff x="640183" y="3294461"/>
                <a:chExt cx="5299969" cy="147315"/>
              </a:xfrm>
            </p:grpSpPr>
            <p:grpSp>
              <p:nvGrpSpPr>
                <p:cNvPr id="130" name="Groupe 9221">
                  <a:extLst>
                    <a:ext uri="{FF2B5EF4-FFF2-40B4-BE49-F238E27FC236}">
                      <a16:creationId xmlns:a16="http://schemas.microsoft.com/office/drawing/2014/main" id="{3EA996AF-4584-4C47-AF70-362C1D3747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0183" y="3295463"/>
                  <a:ext cx="5299969" cy="146313"/>
                  <a:chOff x="640183" y="3295463"/>
                  <a:chExt cx="5299969" cy="146313"/>
                </a:xfrm>
              </p:grpSpPr>
              <p:cxnSp>
                <p:nvCxnSpPr>
                  <p:cNvPr id="132" name="Connecteur droit 9218">
                    <a:extLst>
                      <a:ext uri="{FF2B5EF4-FFF2-40B4-BE49-F238E27FC236}">
                        <a16:creationId xmlns:a16="http://schemas.microsoft.com/office/drawing/2014/main" id="{27AB2DD4-7DA4-44C1-B394-2DB025FA2DC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0183" y="3441103"/>
                    <a:ext cx="5299969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prstDash val="dashDot"/>
                    <a:round/>
                    <a:headEnd/>
                    <a:tailEnd/>
                  </a:ln>
                </p:spPr>
              </p:cxnSp>
              <p:cxnSp>
                <p:nvCxnSpPr>
                  <p:cNvPr id="133" name="Connecteur droit avec flèche 9220">
                    <a:extLst>
                      <a:ext uri="{FF2B5EF4-FFF2-40B4-BE49-F238E27FC236}">
                        <a16:creationId xmlns:a16="http://schemas.microsoft.com/office/drawing/2014/main" id="{F6EAB561-B6EB-4CF1-B0C9-B3BE338D8CD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647441" y="3295463"/>
                    <a:ext cx="0" cy="146313"/>
                  </a:xfrm>
                  <a:prstGeom prst="straightConnector1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arrow" w="sm" len="sm"/>
                  </a:ln>
                </p:spPr>
              </p:cxnSp>
            </p:grpSp>
            <p:cxnSp>
              <p:nvCxnSpPr>
                <p:cNvPr id="131" name="Connecteur droit avec flèche 371">
                  <a:extLst>
                    <a:ext uri="{FF2B5EF4-FFF2-40B4-BE49-F238E27FC236}">
                      <a16:creationId xmlns:a16="http://schemas.microsoft.com/office/drawing/2014/main" id="{6590DC16-A6FD-4CEB-A071-7CFFFC1200A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5940152" y="3294461"/>
                  <a:ext cx="0" cy="146313"/>
                </a:xfrm>
                <a:prstGeom prst="straightConnector1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 type="arrow" w="sm" len="sm"/>
                </a:ln>
              </p:spPr>
            </p:cxnSp>
          </p:grpSp>
          <p:sp>
            <p:nvSpPr>
              <p:cNvPr id="128" name="ZoneTexte 378">
                <a:extLst>
                  <a:ext uri="{FF2B5EF4-FFF2-40B4-BE49-F238E27FC236}">
                    <a16:creationId xmlns:a16="http://schemas.microsoft.com/office/drawing/2014/main" id="{97F69544-CF78-4F6A-8218-452F6E604A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3528" y="3239108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200"/>
                  <a:t>S1</a:t>
                </a:r>
              </a:p>
            </p:txBody>
          </p:sp>
          <p:sp>
            <p:nvSpPr>
              <p:cNvPr id="129" name="ZoneTexte 379">
                <a:extLst>
                  <a:ext uri="{FF2B5EF4-FFF2-40B4-BE49-F238E27FC236}">
                    <a16:creationId xmlns:a16="http://schemas.microsoft.com/office/drawing/2014/main" id="{A1AA72F9-D11D-44B0-AE8F-D736207F32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78997" y="3236829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S1</a:t>
                </a:r>
              </a:p>
            </p:txBody>
          </p:sp>
        </p:grpSp>
        <p:grpSp>
          <p:nvGrpSpPr>
            <p:cNvPr id="61" name="Groupe 9224">
              <a:extLst>
                <a:ext uri="{FF2B5EF4-FFF2-40B4-BE49-F238E27FC236}">
                  <a16:creationId xmlns:a16="http://schemas.microsoft.com/office/drawing/2014/main" id="{0683DCED-2F78-4D50-B6B6-C8FF205A8A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18638" y="1471613"/>
              <a:ext cx="433221" cy="4336846"/>
              <a:chOff x="4339115" y="1002272"/>
              <a:chExt cx="360999" cy="3614860"/>
            </a:xfrm>
          </p:grpSpPr>
          <p:grpSp>
            <p:nvGrpSpPr>
              <p:cNvPr id="120" name="Groupe 373">
                <a:extLst>
                  <a:ext uri="{FF2B5EF4-FFF2-40B4-BE49-F238E27FC236}">
                    <a16:creationId xmlns:a16="http://schemas.microsoft.com/office/drawing/2014/main" id="{5482B49A-DA99-40A8-BC9E-ADA792F287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792773" y="2743183"/>
                <a:ext cx="3240000" cy="147315"/>
                <a:chOff x="640241" y="3294461"/>
                <a:chExt cx="3240000" cy="147315"/>
              </a:xfrm>
            </p:grpSpPr>
            <p:grpSp>
              <p:nvGrpSpPr>
                <p:cNvPr id="123" name="Groupe 374">
                  <a:extLst>
                    <a:ext uri="{FF2B5EF4-FFF2-40B4-BE49-F238E27FC236}">
                      <a16:creationId xmlns:a16="http://schemas.microsoft.com/office/drawing/2014/main" id="{B4E19A4A-2F9B-470D-92BC-003ADB342D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0241" y="3295463"/>
                  <a:ext cx="3240000" cy="146313"/>
                  <a:chOff x="640241" y="3295463"/>
                  <a:chExt cx="3240000" cy="146313"/>
                </a:xfrm>
              </p:grpSpPr>
              <p:cxnSp>
                <p:nvCxnSpPr>
                  <p:cNvPr id="125" name="Connecteur droit 376">
                    <a:extLst>
                      <a:ext uri="{FF2B5EF4-FFF2-40B4-BE49-F238E27FC236}">
                        <a16:creationId xmlns:a16="http://schemas.microsoft.com/office/drawing/2014/main" id="{0CDB4DE6-A3E5-44FA-8341-9CE22575ED4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0241" y="3441103"/>
                    <a:ext cx="3240000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prstDash val="dashDot"/>
                    <a:round/>
                    <a:headEnd/>
                    <a:tailEnd/>
                  </a:ln>
                </p:spPr>
              </p:cxnSp>
              <p:cxnSp>
                <p:nvCxnSpPr>
                  <p:cNvPr id="126" name="Connecteur droit avec flèche 377">
                    <a:extLst>
                      <a:ext uri="{FF2B5EF4-FFF2-40B4-BE49-F238E27FC236}">
                        <a16:creationId xmlns:a16="http://schemas.microsoft.com/office/drawing/2014/main" id="{84FD05F4-409A-47EA-8D7F-B25C20E5913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647441" y="3295463"/>
                    <a:ext cx="0" cy="146313"/>
                  </a:xfrm>
                  <a:prstGeom prst="straightConnector1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arrow" w="sm" len="sm"/>
                  </a:ln>
                </p:spPr>
              </p:cxnSp>
            </p:grpSp>
            <p:cxnSp>
              <p:nvCxnSpPr>
                <p:cNvPr id="124" name="Connecteur droit avec flèche 375">
                  <a:extLst>
                    <a:ext uri="{FF2B5EF4-FFF2-40B4-BE49-F238E27FC236}">
                      <a16:creationId xmlns:a16="http://schemas.microsoft.com/office/drawing/2014/main" id="{0E8D4441-8FFE-4560-83D3-ED4D636C494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3856660" y="3294461"/>
                  <a:ext cx="0" cy="146313"/>
                </a:xfrm>
                <a:prstGeom prst="straightConnector1">
                  <a:avLst/>
                </a:prstGeom>
                <a:noFill/>
                <a:ln w="12700" algn="ctr">
                  <a:solidFill>
                    <a:schemeClr val="tx1"/>
                  </a:solidFill>
                  <a:round/>
                  <a:headEnd/>
                  <a:tailEnd type="arrow" w="sm" len="sm"/>
                </a:ln>
              </p:spPr>
            </p:cxnSp>
          </p:grpSp>
          <p:sp>
            <p:nvSpPr>
              <p:cNvPr id="121" name="ZoneTexte 381">
                <a:extLst>
                  <a:ext uri="{FF2B5EF4-FFF2-40B4-BE49-F238E27FC236}">
                    <a16:creationId xmlns:a16="http://schemas.microsoft.com/office/drawing/2014/main" id="{A45762FD-C706-466E-AA57-726F57CAE4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49026" y="4463244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S2</a:t>
                </a:r>
              </a:p>
            </p:txBody>
          </p:sp>
          <p:sp>
            <p:nvSpPr>
              <p:cNvPr id="122" name="ZoneTexte 382">
                <a:extLst>
                  <a:ext uri="{FF2B5EF4-FFF2-40B4-BE49-F238E27FC236}">
                    <a16:creationId xmlns:a16="http://schemas.microsoft.com/office/drawing/2014/main" id="{D1B436C4-5CB0-4DCF-9C7F-D17E4B798F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39300" y="1002272"/>
                <a:ext cx="351088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algn="l"/>
                <a:r>
                  <a:rPr lang="fr-FR" sz="1200"/>
                  <a:t>S2</a:t>
                </a:r>
              </a:p>
            </p:txBody>
          </p:sp>
        </p:grpSp>
        <p:sp>
          <p:nvSpPr>
            <p:cNvPr id="62" name="ZoneTexte 385">
              <a:extLst>
                <a:ext uri="{FF2B5EF4-FFF2-40B4-BE49-F238E27FC236}">
                  <a16:creationId xmlns:a16="http://schemas.microsoft.com/office/drawing/2014/main" id="{DD112BA2-7D54-47F2-81C2-2DB18A2C507B}"/>
                </a:ext>
              </a:extLst>
            </p:cNvPr>
            <p:cNvSpPr txBox="1"/>
            <p:nvPr/>
          </p:nvSpPr>
          <p:spPr bwMode="auto">
            <a:xfrm>
              <a:off x="7789000" y="3663288"/>
              <a:ext cx="184675" cy="568395"/>
            </a:xfrm>
            <a:prstGeom prst="rect">
              <a:avLst/>
            </a:prstGeom>
            <a:noFill/>
          </p:spPr>
          <p:txBody>
            <a:bodyPr vert="vert270" lIns="0" tIns="0" rIns="0" bIns="0" anchor="ctr">
              <a:spAutoFit/>
            </a:bodyPr>
            <a:lstStyle/>
            <a:p>
              <a:pPr algn="l">
                <a:defRPr/>
              </a:pPr>
              <a:r>
                <a:rPr lang="fr-FR" sz="1200" u="sng" dirty="0"/>
                <a:t>S2 - S2</a:t>
              </a:r>
            </a:p>
          </p:txBody>
        </p:sp>
        <p:grpSp>
          <p:nvGrpSpPr>
            <p:cNvPr id="63" name="Groupe 9231">
              <a:extLst>
                <a:ext uri="{FF2B5EF4-FFF2-40B4-BE49-F238E27FC236}">
                  <a16:creationId xmlns:a16="http://schemas.microsoft.com/office/drawing/2014/main" id="{F62EE332-6DD0-4813-A655-B1443E0069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2031" y="5894849"/>
              <a:ext cx="5270669" cy="445626"/>
              <a:chOff x="1192103" y="4689140"/>
              <a:chExt cx="4392000" cy="371439"/>
            </a:xfrm>
          </p:grpSpPr>
          <p:grpSp>
            <p:nvGrpSpPr>
              <p:cNvPr id="88" name="Groupe 19456">
                <a:extLst>
                  <a:ext uri="{FF2B5EF4-FFF2-40B4-BE49-F238E27FC236}">
                    <a16:creationId xmlns:a16="http://schemas.microsoft.com/office/drawing/2014/main" id="{FCB56BED-636D-4736-84E8-48343DEE41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2103" y="4689140"/>
                <a:ext cx="4392000" cy="158507"/>
                <a:chOff x="1192103" y="4597847"/>
                <a:chExt cx="4392000" cy="158507"/>
              </a:xfrm>
            </p:grpSpPr>
            <p:grpSp>
              <p:nvGrpSpPr>
                <p:cNvPr id="93" name="Groupe 164">
                  <a:extLst>
                    <a:ext uri="{FF2B5EF4-FFF2-40B4-BE49-F238E27FC236}">
                      <a16:creationId xmlns:a16="http://schemas.microsoft.com/office/drawing/2014/main" id="{513568B5-34CB-4AF4-B409-4B51617806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13380" y="4636775"/>
                  <a:ext cx="90004" cy="119579"/>
                  <a:chOff x="6628197" y="4963590"/>
                  <a:chExt cx="171458" cy="478050"/>
                </a:xfrm>
              </p:grpSpPr>
              <p:sp>
                <p:nvSpPr>
                  <p:cNvPr id="117" name="Freeform 10">
                    <a:extLst>
                      <a:ext uri="{FF2B5EF4-FFF2-40B4-BE49-F238E27FC236}">
                        <a16:creationId xmlns:a16="http://schemas.microsoft.com/office/drawing/2014/main" id="{7DBCD258-8E24-4F0A-980D-FB6593E5C2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1285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 11">
                    <a:extLst>
                      <a:ext uri="{FF2B5EF4-FFF2-40B4-BE49-F238E27FC236}">
                        <a16:creationId xmlns:a16="http://schemas.microsoft.com/office/drawing/2014/main" id="{26845BDA-86DA-4209-8F8D-6815187514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77882"/>
                    <a:ext cx="1587" cy="433388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 13">
                    <a:extLst>
                      <a:ext uri="{FF2B5EF4-FFF2-40B4-BE49-F238E27FC236}">
                        <a16:creationId xmlns:a16="http://schemas.microsoft.com/office/drawing/2014/main" id="{9323E11F-5237-4F8B-856C-2099F76976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63590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4" name="Groupe 167">
                  <a:extLst>
                    <a:ext uri="{FF2B5EF4-FFF2-40B4-BE49-F238E27FC236}">
                      <a16:creationId xmlns:a16="http://schemas.microsoft.com/office/drawing/2014/main" id="{B2AEB105-6936-404C-ACCC-FE52CB6BC17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59759" y="4633025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14" name="Freeform 10">
                    <a:extLst>
                      <a:ext uri="{FF2B5EF4-FFF2-40B4-BE49-F238E27FC236}">
                        <a16:creationId xmlns:a16="http://schemas.microsoft.com/office/drawing/2014/main" id="{5AFF5648-0C6A-4358-8794-3ED83C108D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" name="Freeform 11">
                    <a:extLst>
                      <a:ext uri="{FF2B5EF4-FFF2-40B4-BE49-F238E27FC236}">
                        <a16:creationId xmlns:a16="http://schemas.microsoft.com/office/drawing/2014/main" id="{2F61FACB-026A-4931-A58E-593BA2D1529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 13">
                    <a:extLst>
                      <a:ext uri="{FF2B5EF4-FFF2-40B4-BE49-F238E27FC236}">
                        <a16:creationId xmlns:a16="http://schemas.microsoft.com/office/drawing/2014/main" id="{4954F0EF-1A37-4FB1-A29C-C755206611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5" name="Groupe 171">
                  <a:extLst>
                    <a:ext uri="{FF2B5EF4-FFF2-40B4-BE49-F238E27FC236}">
                      <a16:creationId xmlns:a16="http://schemas.microsoft.com/office/drawing/2014/main" id="{024684C2-85AA-4315-8C97-AE88D194EAE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06589" y="4633421"/>
                  <a:ext cx="90004" cy="117324"/>
                  <a:chOff x="6628197" y="4954576"/>
                  <a:chExt cx="171458" cy="469038"/>
                </a:xfrm>
              </p:grpSpPr>
              <p:sp>
                <p:nvSpPr>
                  <p:cNvPr id="111" name="Freeform 10">
                    <a:extLst>
                      <a:ext uri="{FF2B5EF4-FFF2-40B4-BE49-F238E27FC236}">
                        <a16:creationId xmlns:a16="http://schemas.microsoft.com/office/drawing/2014/main" id="{B9B18D4D-5F28-47EB-9102-F986657CF8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394830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 11">
                    <a:extLst>
                      <a:ext uri="{FF2B5EF4-FFF2-40B4-BE49-F238E27FC236}">
                        <a16:creationId xmlns:a16="http://schemas.microsoft.com/office/drawing/2014/main" id="{61767DD1-3A66-438F-931E-75FD8104D5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" name="Freeform 13">
                    <a:extLst>
                      <a:ext uri="{FF2B5EF4-FFF2-40B4-BE49-F238E27FC236}">
                        <a16:creationId xmlns:a16="http://schemas.microsoft.com/office/drawing/2014/main" id="{82B7E202-7BEA-404D-9FD7-3118A3C480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6" name="Groupe 175">
                  <a:extLst>
                    <a:ext uri="{FF2B5EF4-FFF2-40B4-BE49-F238E27FC236}">
                      <a16:creationId xmlns:a16="http://schemas.microsoft.com/office/drawing/2014/main" id="{CE82ADE2-F57C-4D67-96FB-26138A5E64A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755619" y="4633945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08" name="Freeform 10">
                    <a:extLst>
                      <a:ext uri="{FF2B5EF4-FFF2-40B4-BE49-F238E27FC236}">
                        <a16:creationId xmlns:a16="http://schemas.microsoft.com/office/drawing/2014/main" id="{322B6D1A-A147-4E73-A674-2610C589B8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" name="Freeform 11">
                    <a:extLst>
                      <a:ext uri="{FF2B5EF4-FFF2-40B4-BE49-F238E27FC236}">
                        <a16:creationId xmlns:a16="http://schemas.microsoft.com/office/drawing/2014/main" id="{62E08D44-1DC4-4E64-89C9-DF52137E0FE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" name="Freeform 13">
                    <a:extLst>
                      <a:ext uri="{FF2B5EF4-FFF2-40B4-BE49-F238E27FC236}">
                        <a16:creationId xmlns:a16="http://schemas.microsoft.com/office/drawing/2014/main" id="{2B9B4A56-078A-4A3A-98AF-9674EB18BA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" name="Groupe 179">
                  <a:extLst>
                    <a:ext uri="{FF2B5EF4-FFF2-40B4-BE49-F238E27FC236}">
                      <a16:creationId xmlns:a16="http://schemas.microsoft.com/office/drawing/2014/main" id="{99828435-19F3-4668-B298-0905D3038B3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02086" y="4634117"/>
                  <a:ext cx="90004" cy="119579"/>
                  <a:chOff x="6628197" y="4954576"/>
                  <a:chExt cx="171458" cy="478052"/>
                </a:xfrm>
              </p:grpSpPr>
              <p:sp>
                <p:nvSpPr>
                  <p:cNvPr id="105" name="Freeform 10">
                    <a:extLst>
                      <a:ext uri="{FF2B5EF4-FFF2-40B4-BE49-F238E27FC236}">
                        <a16:creationId xmlns:a16="http://schemas.microsoft.com/office/drawing/2014/main" id="{FEE2C5E2-AAD4-462E-BB65-5BBDD1DC48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4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" name="Freeform 11">
                    <a:extLst>
                      <a:ext uri="{FF2B5EF4-FFF2-40B4-BE49-F238E27FC236}">
                        <a16:creationId xmlns:a16="http://schemas.microsoft.com/office/drawing/2014/main" id="{C920E0C2-9B37-4B9D-97C7-24FE66EC86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7" name="Freeform 13">
                    <a:extLst>
                      <a:ext uri="{FF2B5EF4-FFF2-40B4-BE49-F238E27FC236}">
                        <a16:creationId xmlns:a16="http://schemas.microsoft.com/office/drawing/2014/main" id="{A7C77CE3-D39F-41DF-836A-6063B82201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" name="Groupe 183">
                  <a:extLst>
                    <a:ext uri="{FF2B5EF4-FFF2-40B4-BE49-F238E27FC236}">
                      <a16:creationId xmlns:a16="http://schemas.microsoft.com/office/drawing/2014/main" id="{69726AFD-C7F9-42A6-9300-E5FE3C5F147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451009" y="4634518"/>
                  <a:ext cx="90004" cy="119579"/>
                  <a:chOff x="6628197" y="4954576"/>
                  <a:chExt cx="171458" cy="478051"/>
                </a:xfrm>
              </p:grpSpPr>
              <p:sp>
                <p:nvSpPr>
                  <p:cNvPr id="102" name="Freeform 10">
                    <a:extLst>
                      <a:ext uri="{FF2B5EF4-FFF2-40B4-BE49-F238E27FC236}">
                        <a16:creationId xmlns:a16="http://schemas.microsoft.com/office/drawing/2014/main" id="{72F0D64B-C3C1-4A58-BF36-606B2A1CF4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197" y="5403843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0 h 15"/>
                      <a:gd name="T2" fmla="*/ 2147483647 w 180"/>
                      <a:gd name="T3" fmla="*/ 0 h 15"/>
                      <a:gd name="T4" fmla="*/ 2147483647 w 180"/>
                      <a:gd name="T5" fmla="*/ 2147483647 h 15"/>
                      <a:gd name="T6" fmla="*/ 0 w 180"/>
                      <a:gd name="T7" fmla="*/ 2147483647 h 15"/>
                      <a:gd name="T8" fmla="*/ 0 w 180"/>
                      <a:gd name="T9" fmla="*/ 0 h 15"/>
                      <a:gd name="T10" fmla="*/ 2147483647 w 180"/>
                      <a:gd name="T11" fmla="*/ 0 h 1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5"/>
                      <a:gd name="T20" fmla="*/ 180 w 180"/>
                      <a:gd name="T21" fmla="*/ 15 h 1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5">
                        <a:moveTo>
                          <a:pt x="98" y="0"/>
                        </a:moveTo>
                        <a:lnTo>
                          <a:pt x="180" y="0"/>
                        </a:lnTo>
                        <a:lnTo>
                          <a:pt x="180" y="15"/>
                        </a:lnTo>
                        <a:lnTo>
                          <a:pt x="0" y="15"/>
                        </a:lnTo>
                        <a:lnTo>
                          <a:pt x="0" y="0"/>
                        </a:lnTo>
                        <a:lnTo>
                          <a:pt x="90" y="0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" name="Freeform 11">
                    <a:extLst>
                      <a:ext uri="{FF2B5EF4-FFF2-40B4-BE49-F238E27FC236}">
                        <a16:creationId xmlns:a16="http://schemas.microsoft.com/office/drawing/2014/main" id="{07FCF25A-4D03-4AA0-A3EA-0E0A5B7998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6717098" y="4968868"/>
                    <a:ext cx="1587" cy="433389"/>
                  </a:xfrm>
                  <a:custGeom>
                    <a:avLst/>
                    <a:gdLst>
                      <a:gd name="T0" fmla="*/ 0 w 2"/>
                      <a:gd name="T1" fmla="*/ 2147483647 h 455"/>
                      <a:gd name="T2" fmla="*/ 0 w 2"/>
                      <a:gd name="T3" fmla="*/ 0 h 455"/>
                      <a:gd name="T4" fmla="*/ 2147483647 w 2"/>
                      <a:gd name="T5" fmla="*/ 0 h 455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455"/>
                      <a:gd name="T11" fmla="*/ 2 w 2"/>
                      <a:gd name="T12" fmla="*/ 455 h 45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455">
                        <a:moveTo>
                          <a:pt x="0" y="455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solidFill>
                    <a:srgbClr val="FF9900"/>
                  </a:solidFill>
                  <a:ln w="635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 13">
                    <a:extLst>
                      <a:ext uri="{FF2B5EF4-FFF2-40B4-BE49-F238E27FC236}">
                        <a16:creationId xmlns:a16="http://schemas.microsoft.com/office/drawing/2014/main" id="{74DF6881-8D1F-49BE-AF47-9F3E9796CB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28205" y="4954576"/>
                    <a:ext cx="171450" cy="28784"/>
                  </a:xfrm>
                  <a:custGeom>
                    <a:avLst/>
                    <a:gdLst>
                      <a:gd name="T0" fmla="*/ 2147483647 w 180"/>
                      <a:gd name="T1" fmla="*/ 2147483647 h 17"/>
                      <a:gd name="T2" fmla="*/ 0 w 180"/>
                      <a:gd name="T3" fmla="*/ 2147483647 h 17"/>
                      <a:gd name="T4" fmla="*/ 0 w 180"/>
                      <a:gd name="T5" fmla="*/ 0 h 17"/>
                      <a:gd name="T6" fmla="*/ 2147483647 w 180"/>
                      <a:gd name="T7" fmla="*/ 0 h 17"/>
                      <a:gd name="T8" fmla="*/ 2147483647 w 180"/>
                      <a:gd name="T9" fmla="*/ 2147483647 h 17"/>
                      <a:gd name="T10" fmla="*/ 2147483647 w 180"/>
                      <a:gd name="T11" fmla="*/ 2147483647 h 1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80"/>
                      <a:gd name="T19" fmla="*/ 0 h 17"/>
                      <a:gd name="T20" fmla="*/ 180 w 180"/>
                      <a:gd name="T21" fmla="*/ 17 h 1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80" h="17">
                        <a:moveTo>
                          <a:pt x="88" y="17"/>
                        </a:move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180" y="0"/>
                        </a:lnTo>
                        <a:lnTo>
                          <a:pt x="180" y="17"/>
                        </a:lnTo>
                        <a:lnTo>
                          <a:pt x="98" y="17"/>
                        </a:lnTo>
                      </a:path>
                    </a:pathLst>
                  </a:custGeom>
                  <a:solidFill>
                    <a:srgbClr val="FF9900"/>
                  </a:solidFill>
                  <a:ln w="0">
                    <a:solidFill>
                      <a:srgbClr val="FF99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9" name="Groupe 19455">
                  <a:extLst>
                    <a:ext uri="{FF2B5EF4-FFF2-40B4-BE49-F238E27FC236}">
                      <a16:creationId xmlns:a16="http://schemas.microsoft.com/office/drawing/2014/main" id="{02468BB1-E578-40A2-AC6F-EC99D7165A6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92103" y="4597847"/>
                  <a:ext cx="4392000" cy="36000"/>
                  <a:chOff x="823933" y="4524156"/>
                  <a:chExt cx="1728000" cy="217611"/>
                </a:xfrm>
              </p:grpSpPr>
              <p:sp>
                <p:nvSpPr>
                  <p:cNvPr id="100" name="Rectangle 99">
                    <a:extLst>
                      <a:ext uri="{FF2B5EF4-FFF2-40B4-BE49-F238E27FC236}">
                        <a16:creationId xmlns:a16="http://schemas.microsoft.com/office/drawing/2014/main" id="{C495BCED-657F-4C65-92E4-92E96D0B12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4144" y="4521828"/>
                    <a:ext cx="1727945" cy="215963"/>
                  </a:xfrm>
                  <a:prstGeom prst="rect">
                    <a:avLst/>
                  </a:prstGeom>
                  <a:pattFill prst="lgConfetti">
                    <a:fgClr>
                      <a:schemeClr val="tx2">
                        <a:lumMod val="65000"/>
                        <a:lumOff val="35000"/>
                      </a:schemeClr>
                    </a:fgClr>
                    <a:bgClr>
                      <a:schemeClr val="bg1"/>
                    </a:bgClr>
                  </a:pattFill>
                  <a:ln w="3175" cap="flat" cmpd="sng" algn="ctr">
                    <a:solidFill>
                      <a:schemeClr val="tx2">
                        <a:lumMod val="65000"/>
                        <a:lumOff val="3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fr-FR"/>
                  </a:p>
                </p:txBody>
              </p:sp>
              <p:sp>
                <p:nvSpPr>
                  <p:cNvPr id="101" name="Rectangle 100">
                    <a:extLst>
                      <a:ext uri="{FF2B5EF4-FFF2-40B4-BE49-F238E27FC236}">
                        <a16:creationId xmlns:a16="http://schemas.microsoft.com/office/drawing/2014/main" id="{9AA44DD2-A606-42E9-BF7C-1CBE52C841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4144" y="4665802"/>
                    <a:ext cx="1727945" cy="71989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 cap="flat" cmpd="sng" algn="ctr">
                    <a:solidFill>
                      <a:schemeClr val="tx2">
                        <a:lumMod val="65000"/>
                        <a:lumOff val="3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fr-FR"/>
                  </a:p>
                </p:txBody>
              </p:sp>
            </p:grpSp>
          </p:grpSp>
          <p:sp>
            <p:nvSpPr>
              <p:cNvPr id="89" name="ZoneTexte 384">
                <a:extLst>
                  <a:ext uri="{FF2B5EF4-FFF2-40B4-BE49-F238E27FC236}">
                    <a16:creationId xmlns:a16="http://schemas.microsoft.com/office/drawing/2014/main" id="{D99C35E2-FDBE-4284-982A-97E9940565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2339" y="4906691"/>
                <a:ext cx="429183" cy="153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r>
                  <a:rPr lang="fr-FR" sz="1200" u="sng"/>
                  <a:t>S1 - S1</a:t>
                </a:r>
              </a:p>
            </p:txBody>
          </p:sp>
          <p:sp>
            <p:nvSpPr>
              <p:cNvPr id="90" name="Rectangle 9225">
                <a:extLst>
                  <a:ext uri="{FF2B5EF4-FFF2-40B4-BE49-F238E27FC236}">
                    <a16:creationId xmlns:a16="http://schemas.microsoft.com/office/drawing/2014/main" id="{4E31AC15-66B9-4620-AF0C-991F67FD24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364" y="4689140"/>
                <a:ext cx="468000" cy="36000"/>
              </a:xfrm>
              <a:prstGeom prst="rect">
                <a:avLst/>
              </a:prstGeom>
              <a:solidFill>
                <a:schemeClr val="bg1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fr-FR"/>
              </a:p>
            </p:txBody>
          </p:sp>
          <p:cxnSp>
            <p:nvCxnSpPr>
              <p:cNvPr id="91" name="Connecteur droit 9227">
                <a:extLst>
                  <a:ext uri="{FF2B5EF4-FFF2-40B4-BE49-F238E27FC236}">
                    <a16:creationId xmlns:a16="http://schemas.microsoft.com/office/drawing/2014/main" id="{FF20861E-5A62-4148-BAF4-709624024A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3139740" y="4692750"/>
                <a:ext cx="470754" cy="32400"/>
              </a:xfrm>
              <a:prstGeom prst="line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92" name="Connecteur droit 392">
                <a:extLst>
                  <a:ext uri="{FF2B5EF4-FFF2-40B4-BE49-F238E27FC236}">
                    <a16:creationId xmlns:a16="http://schemas.microsoft.com/office/drawing/2014/main" id="{7D1064CE-8A6D-4AE0-A1ED-748499ECD9C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144285" y="4694480"/>
                <a:ext cx="470754" cy="32400"/>
              </a:xfrm>
              <a:prstGeom prst="line">
                <a:avLst/>
              </a:prstGeom>
              <a:noFill/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64" name="Rectangle 8">
              <a:extLst>
                <a:ext uri="{FF2B5EF4-FFF2-40B4-BE49-F238E27FC236}">
                  <a16:creationId xmlns:a16="http://schemas.microsoft.com/office/drawing/2014/main" id="{9C065354-3929-4038-8C7D-4D5AF726E5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560425" y="3232150"/>
              <a:ext cx="44450" cy="12954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Rectangle 8">
              <a:extLst>
                <a:ext uri="{FF2B5EF4-FFF2-40B4-BE49-F238E27FC236}">
                  <a16:creationId xmlns:a16="http://schemas.microsoft.com/office/drawing/2014/main" id="{42E2DEBF-7DD3-48A5-B46A-D2C5E031FF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36688" y="3238500"/>
              <a:ext cx="42862" cy="129540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Rectangle 8">
              <a:extLst>
                <a:ext uri="{FF2B5EF4-FFF2-40B4-BE49-F238E27FC236}">
                  <a16:creationId xmlns:a16="http://schemas.microsoft.com/office/drawing/2014/main" id="{A3BB533A-1BC2-4E8C-BD69-39A03DFA7C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859669" y="4026694"/>
              <a:ext cx="44450" cy="103663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Demi-cadre 1">
              <a:extLst>
                <a:ext uri="{FF2B5EF4-FFF2-40B4-BE49-F238E27FC236}">
                  <a16:creationId xmlns:a16="http://schemas.microsoft.com/office/drawing/2014/main" id="{B3C94C50-608E-48FD-86A1-1E60D695A4B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3576300" y="3379788"/>
              <a:ext cx="588963" cy="420687"/>
            </a:xfrm>
            <a:custGeom>
              <a:avLst/>
              <a:gdLst>
                <a:gd name="T0" fmla="*/ 0 w 321365"/>
                <a:gd name="T1" fmla="*/ 0 h 396789"/>
                <a:gd name="T2" fmla="*/ 2147483647 w 321365"/>
                <a:gd name="T3" fmla="*/ 0 h 396789"/>
                <a:gd name="T4" fmla="*/ 2147483647 w 321365"/>
                <a:gd name="T5" fmla="*/ 585090 h 396789"/>
                <a:gd name="T6" fmla="*/ 0 w 321365"/>
                <a:gd name="T7" fmla="*/ 4122652 h 396789"/>
                <a:gd name="T8" fmla="*/ 0 w 321365"/>
                <a:gd name="T9" fmla="*/ 0 h 3967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1365"/>
                <a:gd name="T16" fmla="*/ 0 h 396789"/>
                <a:gd name="T17" fmla="*/ 321365 w 321365"/>
                <a:gd name="T18" fmla="*/ 396789 h 3967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1365" h="396789">
                  <a:moveTo>
                    <a:pt x="0" y="0"/>
                  </a:moveTo>
                  <a:lnTo>
                    <a:pt x="321365" y="0"/>
                  </a:lnTo>
                  <a:lnTo>
                    <a:pt x="32265" y="56313"/>
                  </a:lnTo>
                  <a:lnTo>
                    <a:pt x="0" y="396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8" name="Demi-cadre 1">
              <a:extLst>
                <a:ext uri="{FF2B5EF4-FFF2-40B4-BE49-F238E27FC236}">
                  <a16:creationId xmlns:a16="http://schemas.microsoft.com/office/drawing/2014/main" id="{46A6FEF9-543E-4673-9872-07B6247281F2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3762832" y="4171156"/>
              <a:ext cx="215900" cy="420687"/>
            </a:xfrm>
            <a:custGeom>
              <a:avLst/>
              <a:gdLst>
                <a:gd name="T0" fmla="*/ 0 w 321365"/>
                <a:gd name="T1" fmla="*/ 0 h 396789"/>
                <a:gd name="T2" fmla="*/ 1 w 321365"/>
                <a:gd name="T3" fmla="*/ 0 h 396789"/>
                <a:gd name="T4" fmla="*/ 1 w 321365"/>
                <a:gd name="T5" fmla="*/ 362025 h 396789"/>
                <a:gd name="T6" fmla="*/ 0 w 321365"/>
                <a:gd name="T7" fmla="*/ 4122652 h 396789"/>
                <a:gd name="T8" fmla="*/ 0 w 321365"/>
                <a:gd name="T9" fmla="*/ 0 h 3967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1365"/>
                <a:gd name="T16" fmla="*/ 0 h 396789"/>
                <a:gd name="T17" fmla="*/ 321365 w 321365"/>
                <a:gd name="T18" fmla="*/ 396789 h 3967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1365" h="396789">
                  <a:moveTo>
                    <a:pt x="0" y="0"/>
                  </a:moveTo>
                  <a:lnTo>
                    <a:pt x="321365" y="0"/>
                  </a:lnTo>
                  <a:lnTo>
                    <a:pt x="54876" y="34843"/>
                  </a:lnTo>
                  <a:lnTo>
                    <a:pt x="0" y="396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9" name="Rectangle 368">
              <a:extLst>
                <a:ext uri="{FF2B5EF4-FFF2-40B4-BE49-F238E27FC236}">
                  <a16:creationId xmlns:a16="http://schemas.microsoft.com/office/drawing/2014/main" id="{EE073A70-01A0-46C3-812C-41DEC9F1F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875" y="3267075"/>
              <a:ext cx="531813" cy="6477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  <p:sp>
          <p:nvSpPr>
            <p:cNvPr id="70" name="Rectangle 96">
              <a:extLst>
                <a:ext uri="{FF2B5EF4-FFF2-40B4-BE49-F238E27FC236}">
                  <a16:creationId xmlns:a16="http://schemas.microsoft.com/office/drawing/2014/main" id="{E70E09F6-3E04-42C1-B7AE-CA0CBDB08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4875" y="4251325"/>
              <a:ext cx="531813" cy="2714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  <p:sp>
          <p:nvSpPr>
            <p:cNvPr id="71" name="Rogner un rectangle avec un coin du même côté 2">
              <a:extLst>
                <a:ext uri="{FF2B5EF4-FFF2-40B4-BE49-F238E27FC236}">
                  <a16:creationId xmlns:a16="http://schemas.microsoft.com/office/drawing/2014/main" id="{3ED90B98-0C53-46B0-A397-AF4DDEB6D7B5}"/>
                </a:ext>
              </a:extLst>
            </p:cNvPr>
            <p:cNvSpPr/>
            <p:nvPr/>
          </p:nvSpPr>
          <p:spPr bwMode="auto">
            <a:xfrm>
              <a:off x="3365163" y="2741613"/>
              <a:ext cx="1006475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2" name="Rogner un rectangle avec un coin du même côté 325">
              <a:extLst>
                <a:ext uri="{FF2B5EF4-FFF2-40B4-BE49-F238E27FC236}">
                  <a16:creationId xmlns:a16="http://schemas.microsoft.com/office/drawing/2014/main" id="{F3DD7BD9-7AE9-4492-BF71-42C1CAA5AB9A}"/>
                </a:ext>
              </a:extLst>
            </p:cNvPr>
            <p:cNvSpPr/>
            <p:nvPr/>
          </p:nvSpPr>
          <p:spPr bwMode="auto">
            <a:xfrm>
              <a:off x="3365163" y="5124450"/>
              <a:ext cx="1008062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3" name="Rogner un rectangle avec un coin du même côté 326">
              <a:extLst>
                <a:ext uri="{FF2B5EF4-FFF2-40B4-BE49-F238E27FC236}">
                  <a16:creationId xmlns:a16="http://schemas.microsoft.com/office/drawing/2014/main" id="{7892F282-0749-492E-9E18-4BFBFBD8F37E}"/>
                </a:ext>
              </a:extLst>
            </p:cNvPr>
            <p:cNvSpPr/>
            <p:nvPr/>
          </p:nvSpPr>
          <p:spPr bwMode="auto">
            <a:xfrm rot="5400000">
              <a:off x="783094" y="3344070"/>
              <a:ext cx="1079500" cy="36512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4" name="Rogner un rectangle avec un coin du même côté 327">
              <a:extLst>
                <a:ext uri="{FF2B5EF4-FFF2-40B4-BE49-F238E27FC236}">
                  <a16:creationId xmlns:a16="http://schemas.microsoft.com/office/drawing/2014/main" id="{190170EC-606A-42D4-A7B7-B2A2041A7F9B}"/>
                </a:ext>
              </a:extLst>
            </p:cNvPr>
            <p:cNvSpPr/>
            <p:nvPr/>
          </p:nvSpPr>
          <p:spPr bwMode="auto">
            <a:xfrm rot="5400000">
              <a:off x="5873413" y="3346450"/>
              <a:ext cx="1079500" cy="34925"/>
            </a:xfrm>
            <a:prstGeom prst="snip2Same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75" name="ZoneTexte 137">
              <a:extLst>
                <a:ext uri="{FF2B5EF4-FFF2-40B4-BE49-F238E27FC236}">
                  <a16:creationId xmlns:a16="http://schemas.microsoft.com/office/drawing/2014/main" id="{710BBDC7-1531-4484-AC55-9AED72EBE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6003" y="2489700"/>
              <a:ext cx="96453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en-US" sz="100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76" name="Connecteur droit avec flèche 4">
              <a:extLst>
                <a:ext uri="{FF2B5EF4-FFF2-40B4-BE49-F238E27FC236}">
                  <a16:creationId xmlns:a16="http://schemas.microsoft.com/office/drawing/2014/main" id="{AA36897B-ADC5-406A-81AD-79DFB08CD9EB}"/>
                </a:ext>
              </a:extLst>
            </p:cNvPr>
            <p:cNvCxnSpPr>
              <a:cxnSpLocks noChangeShapeType="1"/>
              <a:stCxn id="75" idx="2"/>
            </p:cNvCxnSpPr>
            <p:nvPr/>
          </p:nvCxnSpPr>
          <p:spPr bwMode="auto">
            <a:xfrm>
              <a:off x="3878271" y="2643588"/>
              <a:ext cx="145901" cy="123755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77" name="ZoneTexte 137">
              <a:extLst>
                <a:ext uri="{FF2B5EF4-FFF2-40B4-BE49-F238E27FC236}">
                  <a16:creationId xmlns:a16="http://schemas.microsoft.com/office/drawing/2014/main" id="{C120CB49-8C57-40ED-8124-AA7A061A63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2185" y="5287617"/>
              <a:ext cx="59599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en-US" sz="100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78" name="Connecteur droit avec flèche 333">
              <a:extLst>
                <a:ext uri="{FF2B5EF4-FFF2-40B4-BE49-F238E27FC236}">
                  <a16:creationId xmlns:a16="http://schemas.microsoft.com/office/drawing/2014/main" id="{EF02AAF6-7C18-4DEE-AEC8-AD4C3F04D792}"/>
                </a:ext>
              </a:extLst>
            </p:cNvPr>
            <p:cNvCxnSpPr>
              <a:cxnSpLocks noChangeShapeType="1"/>
              <a:endCxn id="72" idx="3"/>
            </p:cNvCxnSpPr>
            <p:nvPr/>
          </p:nvCxnSpPr>
          <p:spPr bwMode="auto">
            <a:xfrm flipH="1" flipV="1">
              <a:off x="3869801" y="5124062"/>
              <a:ext cx="34093" cy="163555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79" name="ZoneTexte 137">
              <a:extLst>
                <a:ext uri="{FF2B5EF4-FFF2-40B4-BE49-F238E27FC236}">
                  <a16:creationId xmlns:a16="http://schemas.microsoft.com/office/drawing/2014/main" id="{522BD6AE-29FE-4BB6-B90A-1E32ABBDE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7512" y="2827240"/>
              <a:ext cx="153888" cy="10546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vert270" lIns="0" tIns="0" rIns="0" bIns="0" anchor="ctr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80" name="Connecteur droit avec flèche 336">
              <a:extLst>
                <a:ext uri="{FF2B5EF4-FFF2-40B4-BE49-F238E27FC236}">
                  <a16:creationId xmlns:a16="http://schemas.microsoft.com/office/drawing/2014/main" id="{EA7725E3-76DE-4A94-828B-9B0516E3AB0F}"/>
                </a:ext>
              </a:extLst>
            </p:cNvPr>
            <p:cNvCxnSpPr>
              <a:cxnSpLocks noChangeShapeType="1"/>
              <a:stCxn id="79" idx="1"/>
            </p:cNvCxnSpPr>
            <p:nvPr/>
          </p:nvCxnSpPr>
          <p:spPr bwMode="auto">
            <a:xfrm flipH="1" flipV="1">
              <a:off x="6413144" y="3348819"/>
              <a:ext cx="124368" cy="5764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sp>
          <p:nvSpPr>
            <p:cNvPr id="81" name="ZoneTexte 137">
              <a:extLst>
                <a:ext uri="{FF2B5EF4-FFF2-40B4-BE49-F238E27FC236}">
                  <a16:creationId xmlns:a16="http://schemas.microsoft.com/office/drawing/2014/main" id="{D1F32064-F32F-4D4F-93D6-0B61059B58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608" y="2849023"/>
              <a:ext cx="153888" cy="101111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vert270" lIns="0" tIns="0" rIns="0" bIns="0" anchor="ctr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schemeClr val="accent2"/>
                  </a:solidFill>
                </a:rPr>
                <a:t>Bracing system</a:t>
              </a:r>
            </a:p>
          </p:txBody>
        </p:sp>
        <p:cxnSp>
          <p:nvCxnSpPr>
            <p:cNvPr id="82" name="Connecteur droit avec flèche 339">
              <a:extLst>
                <a:ext uri="{FF2B5EF4-FFF2-40B4-BE49-F238E27FC236}">
                  <a16:creationId xmlns:a16="http://schemas.microsoft.com/office/drawing/2014/main" id="{4805B754-9122-4FC0-BFB2-79262D678D08}"/>
                </a:ext>
              </a:extLst>
            </p:cNvPr>
            <p:cNvCxnSpPr>
              <a:cxnSpLocks noChangeShapeType="1"/>
              <a:stCxn id="81" idx="3"/>
              <a:endCxn id="73" idx="3"/>
            </p:cNvCxnSpPr>
            <p:nvPr/>
          </p:nvCxnSpPr>
          <p:spPr bwMode="auto">
            <a:xfrm>
              <a:off x="1222496" y="3354583"/>
              <a:ext cx="118447" cy="7527"/>
            </a:xfrm>
            <a:prstGeom prst="straightConnector1">
              <a:avLst/>
            </a:prstGeom>
            <a:noFill/>
            <a:ln w="9525" algn="ctr">
              <a:solidFill>
                <a:schemeClr val="accent2"/>
              </a:solidFill>
              <a:round/>
              <a:headEnd/>
              <a:tailEnd type="arrow" w="med" len="med"/>
            </a:ln>
          </p:spPr>
        </p:cxnSp>
        <p:cxnSp>
          <p:nvCxnSpPr>
            <p:cNvPr id="83" name="Connecteur droit avec flèche 355">
              <a:extLst>
                <a:ext uri="{FF2B5EF4-FFF2-40B4-BE49-F238E27FC236}">
                  <a16:creationId xmlns:a16="http://schemas.microsoft.com/office/drawing/2014/main" id="{A8FE5206-254A-4AAA-A0AA-DFBBAD686E1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53535" y="2434738"/>
              <a:ext cx="51842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cxnSp>
          <p:nvCxnSpPr>
            <p:cNvPr id="84" name="Connecteur droit avec flèche 356">
              <a:extLst>
                <a:ext uri="{FF2B5EF4-FFF2-40B4-BE49-F238E27FC236}">
                  <a16:creationId xmlns:a16="http://schemas.microsoft.com/office/drawing/2014/main" id="{E5C58D4D-33AF-43CA-8C69-53E714BECB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65640" y="2434738"/>
              <a:ext cx="51842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85" name="ZoneTexte 357">
              <a:extLst>
                <a:ext uri="{FF2B5EF4-FFF2-40B4-BE49-F238E27FC236}">
                  <a16:creationId xmlns:a16="http://schemas.microsoft.com/office/drawing/2014/main" id="{EB617D7B-09E3-4391-B97A-006FD3B73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8289" y="2240547"/>
              <a:ext cx="421327" cy="184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3 m</a:t>
              </a:r>
            </a:p>
          </p:txBody>
        </p:sp>
        <p:sp>
          <p:nvSpPr>
            <p:cNvPr id="86" name="ZoneTexte 358">
              <a:extLst>
                <a:ext uri="{FF2B5EF4-FFF2-40B4-BE49-F238E27FC236}">
                  <a16:creationId xmlns:a16="http://schemas.microsoft.com/office/drawing/2014/main" id="{0AEB656C-2324-49E8-AA93-CD6CB6B67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1472" y="2240547"/>
              <a:ext cx="421327" cy="184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r>
                <a:rPr lang="fr-FR" sz="1000"/>
                <a:t>3 m</a:t>
              </a:r>
            </a:p>
          </p:txBody>
        </p:sp>
        <p:cxnSp>
          <p:nvCxnSpPr>
            <p:cNvPr id="87" name="Connecteur droit 354">
              <a:extLst>
                <a:ext uri="{FF2B5EF4-FFF2-40B4-BE49-F238E27FC236}">
                  <a16:creationId xmlns:a16="http://schemas.microsoft.com/office/drawing/2014/main" id="{87AB3B51-4CAC-470C-A5C9-57EF8F6CD1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70512" y="2293309"/>
              <a:ext cx="0" cy="2159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360" name="Rectangle 6">
            <a:extLst>
              <a:ext uri="{FF2B5EF4-FFF2-40B4-BE49-F238E27FC236}">
                <a16:creationId xmlns:a16="http://schemas.microsoft.com/office/drawing/2014/main" id="{F737DDC4-3FF2-4650-9CB5-6E5BD445F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7533" y="1895302"/>
            <a:ext cx="5446367" cy="4895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4488" indent="-344488" algn="just">
              <a:buClr>
                <a:schemeClr val="tx1"/>
              </a:buClr>
              <a:buSzPct val="115000"/>
            </a:pPr>
            <a:r>
              <a:rPr lang="en-GB" sz="1700" b="0" dirty="0">
                <a:solidFill>
                  <a:srgbClr val="004494"/>
                </a:solidFill>
              </a:rPr>
              <a:t>Structural members</a:t>
            </a:r>
          </a:p>
          <a:p>
            <a:pPr marL="344488" indent="-344488" algn="l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1700" b="0" dirty="0">
                <a:solidFill>
                  <a:srgbClr val="0F3277"/>
                </a:solidFill>
              </a:rPr>
              <a:t>Composite slab: 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Total thickness: 12 cm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Steel deck: COFRAPLUS60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Thickness of steel deck: 0.75 mm</a:t>
            </a:r>
          </a:p>
          <a:p>
            <a:pPr marL="800100" lvl="1" indent="-342900" algn="l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Continuous slab over 2 spans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1700" b="0" dirty="0">
                <a:solidFill>
                  <a:srgbClr val="0F3277"/>
                </a:solidFill>
              </a:rPr>
              <a:t>Common secondary beams: 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IPE360 - S275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1700" b="0" dirty="0">
                <a:solidFill>
                  <a:srgbClr val="0F3277"/>
                </a:solidFill>
              </a:rPr>
              <a:t>Internal main beams: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HEA360 - S275</a:t>
            </a:r>
          </a:p>
          <a:p>
            <a:pPr marL="344488" indent="-344488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r>
              <a:rPr lang="en-GB" sz="1700" b="0" dirty="0">
                <a:solidFill>
                  <a:srgbClr val="0F3277"/>
                </a:solidFill>
              </a:rPr>
              <a:t>Columns for ground level: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0" dirty="0">
                <a:solidFill>
                  <a:srgbClr val="800080"/>
                </a:solidFill>
              </a:rPr>
              <a:t>Edge columns (ground level): HEA300 - S275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Wingdings" pitchFamily="2" charset="2"/>
              <a:buChar char="ü"/>
            </a:pPr>
            <a:r>
              <a:rPr lang="en-GB" sz="1700" b="1" dirty="0">
                <a:solidFill>
                  <a:srgbClr val="FF0000"/>
                </a:solidFill>
              </a:rPr>
              <a:t>Central columns (ground level): HEB300 - S275</a:t>
            </a:r>
          </a:p>
          <a:p>
            <a:pPr marL="800100" lvl="1" indent="-342900" algn="just">
              <a:spcBef>
                <a:spcPts val="600"/>
              </a:spcBef>
              <a:buClr>
                <a:schemeClr val="tx1"/>
              </a:buClr>
              <a:buSzPct val="115000"/>
              <a:buFont typeface="Arial" charset="0"/>
              <a:buChar char="•"/>
            </a:pPr>
            <a:endParaRPr lang="en-GB" sz="1700" b="0" dirty="0">
              <a:solidFill>
                <a:srgbClr val="0F3277"/>
              </a:solidFill>
            </a:endParaRPr>
          </a:p>
        </p:txBody>
      </p:sp>
      <p:sp>
        <p:nvSpPr>
          <p:cNvPr id="361" name="Oval 360">
            <a:extLst>
              <a:ext uri="{FF2B5EF4-FFF2-40B4-BE49-F238E27FC236}">
                <a16:creationId xmlns:a16="http://schemas.microsoft.com/office/drawing/2014/main" id="{77B8E82C-5415-46D0-8F11-0373D121AF21}"/>
              </a:ext>
            </a:extLst>
          </p:cNvPr>
          <p:cNvSpPr/>
          <p:nvPr/>
        </p:nvSpPr>
        <p:spPr>
          <a:xfrm>
            <a:off x="1773783" y="3910541"/>
            <a:ext cx="295275" cy="29527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4677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41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98CF5E-4775-4CA0-AA22-00B7CBD29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2023154"/>
            <a:ext cx="6774559" cy="3999703"/>
          </a:xfrm>
          <a:prstGeom prst="rect">
            <a:avLst/>
          </a:prstGeom>
        </p:spPr>
      </p:pic>
      <p:sp>
        <p:nvSpPr>
          <p:cNvPr id="801" name="Text Box 107">
            <a:extLst>
              <a:ext uri="{FF2B5EF4-FFF2-40B4-BE49-F238E27FC236}">
                <a16:creationId xmlns:a16="http://schemas.microsoft.com/office/drawing/2014/main" id="{6C9CAFEC-9C07-4D4E-BA0F-F82EE9D95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3730" y="4198081"/>
            <a:ext cx="3036570" cy="20467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US" sz="1600" u="sng" dirty="0">
                <a:solidFill>
                  <a:srgbClr val="C00000"/>
                </a:solidFill>
                <a:latin typeface="Book Antiqua" panose="02040602050305030304" pitchFamily="18" charset="0"/>
              </a:rPr>
              <a:t>Studied system</a:t>
            </a:r>
          </a:p>
          <a:p>
            <a:pPr algn="l">
              <a:spcBef>
                <a:spcPts val="600"/>
              </a:spcBef>
              <a:defRPr/>
            </a:pPr>
            <a:r>
              <a:rPr lang="en-US" sz="1600" dirty="0">
                <a:latin typeface="Book Antiqua" panose="02040602050305030304" pitchFamily="18" charset="0"/>
              </a:rPr>
              <a:t>Design load per level </a:t>
            </a:r>
          </a:p>
          <a:p>
            <a:pPr algn="l">
              <a:spcBef>
                <a:spcPts val="0"/>
              </a:spcBef>
              <a:defRPr/>
            </a:pPr>
            <a:r>
              <a:rPr lang="en-US" sz="1600" dirty="0">
                <a:latin typeface="Book Antiqua" panose="02040602050305030304" pitchFamily="18" charset="0"/>
              </a:rPr>
              <a:t>from secondary beam: 98.7 </a:t>
            </a:r>
            <a:r>
              <a:rPr lang="en-US" sz="1600" dirty="0" err="1">
                <a:latin typeface="Book Antiqua" panose="02040602050305030304" pitchFamily="18" charset="0"/>
              </a:rPr>
              <a:t>kN</a:t>
            </a:r>
            <a:endParaRPr lang="en-US" sz="1600" dirty="0">
              <a:latin typeface="Book Antiqua" panose="02040602050305030304" pitchFamily="18" charset="0"/>
            </a:endParaRPr>
          </a:p>
          <a:p>
            <a:pPr algn="l">
              <a:spcBef>
                <a:spcPts val="600"/>
              </a:spcBef>
              <a:defRPr/>
            </a:pPr>
            <a:r>
              <a:rPr lang="en-US" sz="1600" dirty="0">
                <a:solidFill>
                  <a:srgbClr val="004494"/>
                </a:solidFill>
                <a:latin typeface="Book Antiqua" panose="02040602050305030304" pitchFamily="18" charset="0"/>
              </a:rPr>
              <a:t>Design load per level</a:t>
            </a:r>
          </a:p>
          <a:p>
            <a:pPr algn="l">
              <a:spcBef>
                <a:spcPts val="0"/>
              </a:spcBef>
              <a:defRPr/>
            </a:pPr>
            <a:r>
              <a:rPr lang="en-US" sz="1600" dirty="0">
                <a:solidFill>
                  <a:srgbClr val="004494"/>
                </a:solidFill>
                <a:latin typeface="Book Antiqua" panose="02040602050305030304" pitchFamily="18" charset="0"/>
              </a:rPr>
              <a:t>from main beam: 209.2 </a:t>
            </a:r>
            <a:r>
              <a:rPr lang="en-US" sz="1600" dirty="0" err="1">
                <a:solidFill>
                  <a:srgbClr val="004494"/>
                </a:solidFill>
                <a:latin typeface="Book Antiqua" panose="02040602050305030304" pitchFamily="18" charset="0"/>
              </a:rPr>
              <a:t>kN</a:t>
            </a:r>
            <a:endParaRPr lang="en-US" sz="1600" dirty="0">
              <a:solidFill>
                <a:srgbClr val="004494"/>
              </a:solidFill>
              <a:latin typeface="Book Antiqua" panose="02040602050305030304" pitchFamily="18" charset="0"/>
            </a:endParaRPr>
          </a:p>
          <a:p>
            <a:pPr algn="l">
              <a:spcBef>
                <a:spcPts val="600"/>
              </a:spcBef>
              <a:defRPr/>
            </a:pPr>
            <a:r>
              <a:rPr lang="en-US" sz="1600" dirty="0">
                <a:latin typeface="Book Antiqua" panose="02040602050305030304" pitchFamily="18" charset="0"/>
              </a:rPr>
              <a:t>Self weight of HEB300 = 1.15 </a:t>
            </a:r>
            <a:r>
              <a:rPr lang="en-US" sz="1600" dirty="0" err="1">
                <a:latin typeface="Book Antiqua" panose="02040602050305030304" pitchFamily="18" charset="0"/>
              </a:rPr>
              <a:t>kN</a:t>
            </a:r>
            <a:r>
              <a:rPr lang="en-US" sz="1600" dirty="0">
                <a:latin typeface="Book Antiqua" panose="02040602050305030304" pitchFamily="18" charset="0"/>
              </a:rPr>
              <a:t>/m</a:t>
            </a:r>
          </a:p>
        </p:txBody>
      </p:sp>
      <p:sp>
        <p:nvSpPr>
          <p:cNvPr id="802" name="Text Box 24">
            <a:extLst>
              <a:ext uri="{FF2B5EF4-FFF2-40B4-BE49-F238E27FC236}">
                <a16:creationId xmlns:a16="http://schemas.microsoft.com/office/drawing/2014/main" id="{E3C8B910-A2A6-4F35-8CB0-86CDA44EA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2812831"/>
            <a:ext cx="183197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CH" sz="1800" i="1" dirty="0">
                <a:solidFill>
                  <a:srgbClr val="008000"/>
                </a:solidFill>
              </a:rPr>
              <a:t>Design </a:t>
            </a:r>
            <a:r>
              <a:rPr lang="fr-CH" sz="1800" i="1" dirty="0" err="1">
                <a:solidFill>
                  <a:srgbClr val="008000"/>
                </a:solidFill>
              </a:rPr>
              <a:t>load</a:t>
            </a:r>
            <a:r>
              <a:rPr lang="fr-CH" sz="1800" i="1" dirty="0">
                <a:solidFill>
                  <a:srgbClr val="008000"/>
                </a:solidFill>
              </a:rPr>
              <a:t> in </a:t>
            </a:r>
            <a:r>
              <a:rPr lang="fr-CH" sz="1800" i="1" dirty="0" err="1">
                <a:solidFill>
                  <a:srgbClr val="008000"/>
                </a:solidFill>
              </a:rPr>
              <a:t>fire</a:t>
            </a:r>
            <a:r>
              <a:rPr lang="fr-CH" sz="1800" i="1" dirty="0">
                <a:solidFill>
                  <a:srgbClr val="008000"/>
                </a:solidFill>
              </a:rPr>
              <a:t> situation</a:t>
            </a:r>
          </a:p>
        </p:txBody>
      </p:sp>
      <p:sp>
        <p:nvSpPr>
          <p:cNvPr id="803" name="Text Box 24">
            <a:extLst>
              <a:ext uri="{FF2B5EF4-FFF2-40B4-BE49-F238E27FC236}">
                <a16:creationId xmlns:a16="http://schemas.microsoft.com/office/drawing/2014/main" id="{26DFD363-693B-4379-96D4-F24FECADB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3692" y="2569433"/>
            <a:ext cx="160020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fr-CH" sz="1800" i="1" dirty="0">
                <a:solidFill>
                  <a:srgbClr val="008000"/>
                </a:solidFill>
              </a:rPr>
              <a:t>Design </a:t>
            </a:r>
            <a:r>
              <a:rPr lang="fr-CH" sz="1800" i="1" dirty="0" err="1">
                <a:solidFill>
                  <a:srgbClr val="008000"/>
                </a:solidFill>
              </a:rPr>
              <a:t>load</a:t>
            </a:r>
            <a:r>
              <a:rPr lang="fr-CH" sz="1800" i="1" dirty="0">
                <a:solidFill>
                  <a:srgbClr val="008000"/>
                </a:solidFill>
              </a:rPr>
              <a:t> in </a:t>
            </a:r>
            <a:r>
              <a:rPr lang="fr-CH" sz="1800" i="1" dirty="0" err="1">
                <a:solidFill>
                  <a:srgbClr val="008000"/>
                </a:solidFill>
              </a:rPr>
              <a:t>fire</a:t>
            </a:r>
            <a:r>
              <a:rPr lang="fr-CH" sz="1800" i="1" dirty="0">
                <a:solidFill>
                  <a:srgbClr val="008000"/>
                </a:solidFill>
              </a:rPr>
              <a:t> situation</a:t>
            </a:r>
          </a:p>
        </p:txBody>
      </p:sp>
      <p:sp>
        <p:nvSpPr>
          <p:cNvPr id="804" name="Rectangle 6">
            <a:extLst>
              <a:ext uri="{FF2B5EF4-FFF2-40B4-BE49-F238E27FC236}">
                <a16:creationId xmlns:a16="http://schemas.microsoft.com/office/drawing/2014/main" id="{79C91A4C-5604-4716-98C3-438F73ABB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2066" y="1704218"/>
            <a:ext cx="82613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just">
              <a:buClr>
                <a:schemeClr val="tx1"/>
              </a:buClr>
              <a:buSzPct val="115000"/>
              <a:defRPr/>
            </a:pPr>
            <a:r>
              <a:rPr lang="en-GB" sz="2000" b="1" dirty="0">
                <a:solidFill>
                  <a:srgbClr val="004494"/>
                </a:solidFill>
              </a:rPr>
              <a:t>Step 1: Design mechanical action in fire</a:t>
            </a:r>
            <a:endParaRPr lang="en-GB" sz="2000" b="1" kern="0" dirty="0">
              <a:solidFill>
                <a:srgbClr val="004494"/>
              </a:solidFill>
            </a:endParaRPr>
          </a:p>
          <a:p>
            <a:pPr marL="627063" indent="-271463" algn="l">
              <a:spcBef>
                <a:spcPts val="600"/>
              </a:spcBef>
              <a:buClr>
                <a:schemeClr val="tx1"/>
              </a:buClr>
              <a:buSzPct val="115000"/>
              <a:buFont typeface="Arial" pitchFamily="34" charset="0"/>
              <a:buChar char="•"/>
              <a:defRPr/>
            </a:pPr>
            <a:r>
              <a:rPr lang="en-GB" sz="1600" b="0" kern="0" dirty="0">
                <a:solidFill>
                  <a:srgbClr val="800080"/>
                </a:solidFill>
                <a:latin typeface="+mn-lt"/>
              </a:rPr>
              <a:t>Design load in fire situation</a:t>
            </a:r>
          </a:p>
        </p:txBody>
      </p:sp>
      <p:graphicFrame>
        <p:nvGraphicFramePr>
          <p:cNvPr id="805" name="Object 111">
            <a:extLst>
              <a:ext uri="{FF2B5EF4-FFF2-40B4-BE49-F238E27FC236}">
                <a16:creationId xmlns:a16="http://schemas.microsoft.com/office/drawing/2014/main" id="{A55B7E97-20D0-4935-B33F-0A7C0A27AFC2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8956675" y="3540125"/>
          <a:ext cx="21859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Équation" r:id="rId4" imgW="1155600" imgH="241200" progId="Equation.3">
                  <p:embed/>
                </p:oleObj>
              </mc:Choice>
              <mc:Fallback>
                <p:oleObj name="Équation" r:id="rId4" imgW="1155600" imgH="241200" progId="Equation.3">
                  <p:embed/>
                  <p:pic>
                    <p:nvPicPr>
                      <p:cNvPr id="805" name="Object 111">
                        <a:extLst>
                          <a:ext uri="{FF2B5EF4-FFF2-40B4-BE49-F238E27FC236}">
                            <a16:creationId xmlns:a16="http://schemas.microsoft.com/office/drawing/2014/main" id="{A55B7E97-20D0-4935-B33F-0A7C0A27AF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6675" y="3540125"/>
                        <a:ext cx="2185988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06" name="Group 10">
            <a:extLst>
              <a:ext uri="{FF2B5EF4-FFF2-40B4-BE49-F238E27FC236}">
                <a16:creationId xmlns:a16="http://schemas.microsoft.com/office/drawing/2014/main" id="{A3B34FA2-ADB6-4B4B-B1AB-B0850AB3A083}"/>
              </a:ext>
            </a:extLst>
          </p:cNvPr>
          <p:cNvGrpSpPr>
            <a:grpSpLocks/>
          </p:cNvGrpSpPr>
          <p:nvPr/>
        </p:nvGrpSpPr>
        <p:grpSpPr bwMode="auto">
          <a:xfrm>
            <a:off x="8107362" y="2493847"/>
            <a:ext cx="5942013" cy="598488"/>
            <a:chOff x="603" y="1071"/>
            <a:chExt cx="3743" cy="377"/>
          </a:xfrm>
        </p:grpSpPr>
        <p:grpSp>
          <p:nvGrpSpPr>
            <p:cNvPr id="807" name="Group 5">
              <a:extLst>
                <a:ext uri="{FF2B5EF4-FFF2-40B4-BE49-F238E27FC236}">
                  <a16:creationId xmlns:a16="http://schemas.microsoft.com/office/drawing/2014/main" id="{9AA2C271-E7D0-4E76-8592-1E4466AED1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59" y="1071"/>
              <a:ext cx="3087" cy="377"/>
              <a:chOff x="714" y="896"/>
              <a:chExt cx="3087" cy="377"/>
            </a:xfrm>
          </p:grpSpPr>
          <p:sp>
            <p:nvSpPr>
              <p:cNvPr id="809" name="Text Box 6">
                <a:extLst>
                  <a:ext uri="{FF2B5EF4-FFF2-40B4-BE49-F238E27FC236}">
                    <a16:creationId xmlns:a16="http://schemas.microsoft.com/office/drawing/2014/main" id="{6E4747C8-6300-437A-8843-ADE9553F5F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6" y="896"/>
                <a:ext cx="3025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fr-FR" sz="1600">
                    <a:cs typeface="Arial" charset="0"/>
                    <a:sym typeface="Symbol" pitchFamily="18" charset="2"/>
                  </a:rPr>
                  <a:t></a:t>
                </a:r>
                <a:r>
                  <a:rPr lang="fr-FR" sz="1600">
                    <a:solidFill>
                      <a:srgbClr val="008000"/>
                    </a:solidFill>
                    <a:cs typeface="Arial" charset="0"/>
                    <a:sym typeface="Symbol" pitchFamily="18" charset="2"/>
                  </a:rPr>
                  <a:t>G</a:t>
                </a:r>
                <a:r>
                  <a:rPr lang="fr-FR" sz="1600" baseline="-25000">
                    <a:solidFill>
                      <a:srgbClr val="008000"/>
                    </a:solidFill>
                    <a:cs typeface="Arial" charset="0"/>
                    <a:sym typeface="Symbol" pitchFamily="18" charset="2"/>
                  </a:rPr>
                  <a:t>k,j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 + </a:t>
                </a:r>
                <a:r>
                  <a:rPr lang="fr-FR" sz="1600">
                    <a:solidFill>
                      <a:srgbClr val="CC3300"/>
                    </a:solidFill>
                    <a:latin typeface="Times New Roman" pitchFamily="18" charset="0"/>
                    <a:sym typeface="Symbol" pitchFamily="18" charset="2"/>
                  </a:rPr>
                  <a:t></a:t>
                </a:r>
                <a:r>
                  <a:rPr lang="fr-FR" sz="1600" baseline="-25000">
                    <a:solidFill>
                      <a:srgbClr val="CC3300"/>
                    </a:solidFill>
                    <a:cs typeface="Arial" charset="0"/>
                    <a:sym typeface="Symbol" pitchFamily="18" charset="2"/>
                  </a:rPr>
                  <a:t>2,1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 </a:t>
                </a:r>
                <a:r>
                  <a:rPr lang="fr-FR" sz="1600">
                    <a:solidFill>
                      <a:srgbClr val="004494"/>
                    </a:solidFill>
                    <a:cs typeface="Arial" charset="0"/>
                    <a:sym typeface="Symbol" pitchFamily="18" charset="2"/>
                  </a:rPr>
                  <a:t>Q</a:t>
                </a:r>
                <a:r>
                  <a:rPr lang="fr-FR" sz="1600" baseline="-25000">
                    <a:solidFill>
                      <a:srgbClr val="004494"/>
                    </a:solidFill>
                    <a:cs typeface="Arial" charset="0"/>
                    <a:sym typeface="Symbol" pitchFamily="18" charset="2"/>
                  </a:rPr>
                  <a:t>k,1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 +  </a:t>
                </a:r>
                <a:r>
                  <a:rPr lang="fr-FR" sz="1600">
                    <a:solidFill>
                      <a:srgbClr val="CC3300"/>
                    </a:solidFill>
                    <a:cs typeface="Arial" charset="0"/>
                    <a:sym typeface="Symbol" pitchFamily="18" charset="2"/>
                  </a:rPr>
                  <a:t></a:t>
                </a:r>
                <a:r>
                  <a:rPr lang="fr-FR" sz="1600" baseline="-25000">
                    <a:solidFill>
                      <a:srgbClr val="CC3300"/>
                    </a:solidFill>
                    <a:cs typeface="Arial" charset="0"/>
                    <a:sym typeface="Symbol" pitchFamily="18" charset="2"/>
                  </a:rPr>
                  <a:t>2,i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 </a:t>
                </a:r>
                <a:r>
                  <a:rPr lang="fr-FR" sz="1600">
                    <a:solidFill>
                      <a:srgbClr val="990099"/>
                    </a:solidFill>
                    <a:cs typeface="Arial" charset="0"/>
                    <a:sym typeface="Symbol" pitchFamily="18" charset="2"/>
                  </a:rPr>
                  <a:t>Q</a:t>
                </a:r>
                <a:r>
                  <a:rPr lang="fr-FR" sz="1600" baseline="-25000">
                    <a:solidFill>
                      <a:srgbClr val="990099"/>
                    </a:solidFill>
                    <a:cs typeface="Arial" charset="0"/>
                    <a:sym typeface="Symbol" pitchFamily="18" charset="2"/>
                  </a:rPr>
                  <a:t>k,i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 </a:t>
                </a:r>
              </a:p>
            </p:txBody>
          </p:sp>
          <p:sp>
            <p:nvSpPr>
              <p:cNvPr id="810" name="Text Box 7">
                <a:extLst>
                  <a:ext uri="{FF2B5EF4-FFF2-40B4-BE49-F238E27FC236}">
                    <a16:creationId xmlns:a16="http://schemas.microsoft.com/office/drawing/2014/main" id="{DD1EAF54-DB91-48DA-9022-4D5ABB0B40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4" y="1061"/>
                <a:ext cx="4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r-FR" sz="1600">
                    <a:cs typeface="Arial" charset="0"/>
                  </a:rPr>
                  <a:t>j </a:t>
                </a:r>
                <a:r>
                  <a:rPr lang="fr-FR" sz="1600">
                    <a:cs typeface="Arial" charset="0"/>
                    <a:sym typeface="Symbol" pitchFamily="18" charset="2"/>
                  </a:rPr>
                  <a:t> 1</a:t>
                </a:r>
              </a:p>
            </p:txBody>
          </p:sp>
          <p:sp>
            <p:nvSpPr>
              <p:cNvPr id="811" name="Text Box 8">
                <a:extLst>
                  <a:ext uri="{FF2B5EF4-FFF2-40B4-BE49-F238E27FC236}">
                    <a16:creationId xmlns:a16="http://schemas.microsoft.com/office/drawing/2014/main" id="{2BB92619-71D9-40D4-895B-BDC302D46F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17" y="1056"/>
                <a:ext cx="4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r-FR" sz="1600" dirty="0">
                    <a:cs typeface="Arial" charset="0"/>
                  </a:rPr>
                  <a:t>i </a:t>
                </a:r>
                <a:r>
                  <a:rPr lang="fr-FR" sz="1600" dirty="0">
                    <a:cs typeface="Arial" charset="0"/>
                    <a:sym typeface="Symbol" pitchFamily="18" charset="2"/>
                  </a:rPr>
                  <a:t> 2</a:t>
                </a:r>
              </a:p>
            </p:txBody>
          </p:sp>
        </p:grpSp>
        <p:sp>
          <p:nvSpPr>
            <p:cNvPr id="808" name="Text Box 9">
              <a:extLst>
                <a:ext uri="{FF2B5EF4-FFF2-40B4-BE49-F238E27FC236}">
                  <a16:creationId xmlns:a16="http://schemas.microsoft.com/office/drawing/2014/main" id="{DB9B507E-F71C-4418-8E3F-446F67EA74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" y="1099"/>
              <a:ext cx="86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sz="1600" dirty="0" err="1">
                  <a:solidFill>
                    <a:srgbClr val="F52F07"/>
                  </a:solidFill>
                  <a:cs typeface="Arial" charset="0"/>
                </a:rPr>
                <a:t>E</a:t>
              </a:r>
              <a:r>
                <a:rPr lang="fr-FR" sz="1600" baseline="-25000" dirty="0" err="1">
                  <a:solidFill>
                    <a:srgbClr val="F52F07"/>
                  </a:solidFill>
                  <a:cs typeface="Arial" charset="0"/>
                </a:rPr>
                <a:t>fi,d,t</a:t>
              </a:r>
              <a:r>
                <a:rPr lang="fr-FR" sz="1600" dirty="0">
                  <a:solidFill>
                    <a:srgbClr val="F52F07"/>
                  </a:solidFill>
                  <a:cs typeface="Arial" charset="0"/>
                </a:rPr>
                <a:t> </a:t>
              </a:r>
              <a:r>
                <a:rPr lang="fr-FR" sz="1600" dirty="0">
                  <a:cs typeface="Arial" charset="0"/>
                </a:rPr>
                <a:t>=</a:t>
              </a:r>
              <a:endParaRPr lang="fr-FR" sz="1600" baseline="-25000" dirty="0">
                <a:cs typeface="Arial" charset="0"/>
              </a:endParaRPr>
            </a:p>
          </p:txBody>
        </p:sp>
      </p:grpSp>
      <p:sp>
        <p:nvSpPr>
          <p:cNvPr id="812" name="Rectangle 6">
            <a:extLst>
              <a:ext uri="{FF2B5EF4-FFF2-40B4-BE49-F238E27FC236}">
                <a16:creationId xmlns:a16="http://schemas.microsoft.com/office/drawing/2014/main" id="{CC120527-96D0-41F7-9949-BD64243BD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8231" y="3155662"/>
            <a:ext cx="3412649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00000"/>
              <a:buFont typeface="Wingdings" pitchFamily="2" charset="2"/>
              <a:buChar char="Ø"/>
            </a:pPr>
            <a:r>
              <a:rPr kumimoji="1" lang="en-US" sz="1600" dirty="0">
                <a:solidFill>
                  <a:srgbClr val="0000FF"/>
                </a:solidFill>
              </a:rPr>
              <a:t>Self weight of the column</a:t>
            </a:r>
            <a:endParaRPr kumimoji="1" lang="en-US" sz="1600" dirty="0">
              <a:solidFill>
                <a:srgbClr val="C00000"/>
              </a:solidFill>
            </a:endParaRPr>
          </a:p>
        </p:txBody>
      </p:sp>
      <p:sp>
        <p:nvSpPr>
          <p:cNvPr id="813" name="Rectangle 8">
            <a:extLst>
              <a:ext uri="{FF2B5EF4-FFF2-40B4-BE49-F238E27FC236}">
                <a16:creationId xmlns:a16="http://schemas.microsoft.com/office/drawing/2014/main" id="{B33FC4A5-2DDA-4A02-940A-9A485776D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8231" y="4036064"/>
            <a:ext cx="8847137" cy="6492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00000"/>
              <a:buFont typeface="Wingdings" pitchFamily="2" charset="2"/>
              <a:buChar char="Ø"/>
              <a:defRPr/>
            </a:pPr>
            <a:r>
              <a:rPr kumimoji="1" lang="en-US" sz="1600" dirty="0">
                <a:solidFill>
                  <a:srgbClr val="008000"/>
                </a:solidFill>
                <a:latin typeface="+mn-lt"/>
              </a:rPr>
              <a:t>Total concentrated axial load from steel beams</a:t>
            </a:r>
          </a:p>
        </p:txBody>
      </p:sp>
      <p:grpSp>
        <p:nvGrpSpPr>
          <p:cNvPr id="814" name="Groupe 3">
            <a:extLst>
              <a:ext uri="{FF2B5EF4-FFF2-40B4-BE49-F238E27FC236}">
                <a16:creationId xmlns:a16="http://schemas.microsoft.com/office/drawing/2014/main" id="{34E030A7-8C36-41D9-A59D-1FB2254092C4}"/>
              </a:ext>
            </a:extLst>
          </p:cNvPr>
          <p:cNvGrpSpPr>
            <a:grpSpLocks/>
          </p:cNvGrpSpPr>
          <p:nvPr/>
        </p:nvGrpSpPr>
        <p:grpSpPr bwMode="auto">
          <a:xfrm>
            <a:off x="8061722" y="4453594"/>
            <a:ext cx="3855133" cy="1810653"/>
            <a:chOff x="1253676" y="4383218"/>
            <a:chExt cx="4865257" cy="2347282"/>
          </a:xfrm>
        </p:grpSpPr>
        <p:graphicFrame>
          <p:nvGraphicFramePr>
            <p:cNvPr id="815" name="Object 3">
              <a:extLst>
                <a:ext uri="{FF2B5EF4-FFF2-40B4-BE49-F238E27FC236}">
                  <a16:creationId xmlns:a16="http://schemas.microsoft.com/office/drawing/2014/main" id="{C30F69FF-59C4-4AA8-A115-4EF02A7793BD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1253676" y="4383218"/>
            <a:ext cx="4822321" cy="1638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23" name="Équation" r:id="rId6" imgW="2095200" imgH="711000" progId="Equation.3">
                    <p:embed/>
                  </p:oleObj>
                </mc:Choice>
                <mc:Fallback>
                  <p:oleObj name="Équation" r:id="rId6" imgW="2095200" imgH="711000" progId="Equation.3">
                    <p:embed/>
                    <p:pic>
                      <p:nvPicPr>
                        <p:cNvPr id="815" name="Object 3">
                          <a:extLst>
                            <a:ext uri="{FF2B5EF4-FFF2-40B4-BE49-F238E27FC236}">
                              <a16:creationId xmlns:a16="http://schemas.microsoft.com/office/drawing/2014/main" id="{C30F69FF-59C4-4AA8-A115-4EF02A7793B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3676" y="4383218"/>
                          <a:ext cx="4822321" cy="16381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5" name="Text Box 30">
              <a:extLst>
                <a:ext uri="{FF2B5EF4-FFF2-40B4-BE49-F238E27FC236}">
                  <a16:creationId xmlns:a16="http://schemas.microsoft.com/office/drawing/2014/main" id="{2D156209-99CF-4574-A1BE-0A24CECDCD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1829" y="6022613"/>
              <a:ext cx="1758555" cy="70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fr-CH" sz="2000" dirty="0" err="1">
                  <a:solidFill>
                    <a:srgbClr val="FF3300"/>
                  </a:solidFill>
                </a:rPr>
                <a:t>secondary</a:t>
              </a:r>
              <a:r>
                <a:rPr lang="fr-CH" sz="2000" dirty="0">
                  <a:solidFill>
                    <a:srgbClr val="FF3300"/>
                  </a:solidFill>
                </a:rPr>
                <a:t> </a:t>
              </a:r>
              <a:r>
                <a:rPr lang="fr-CH" sz="2000" dirty="0" err="1">
                  <a:solidFill>
                    <a:srgbClr val="FF3300"/>
                  </a:solidFill>
                </a:rPr>
                <a:t>beam</a:t>
              </a:r>
              <a:endParaRPr lang="en-US" sz="2000" dirty="0">
                <a:solidFill>
                  <a:srgbClr val="FF3300"/>
                </a:solidFill>
              </a:endParaRPr>
            </a:p>
          </p:txBody>
        </p:sp>
        <p:grpSp>
          <p:nvGrpSpPr>
            <p:cNvPr id="817" name="Groupe 145">
              <a:extLst>
                <a:ext uri="{FF2B5EF4-FFF2-40B4-BE49-F238E27FC236}">
                  <a16:creationId xmlns:a16="http://schemas.microsoft.com/office/drawing/2014/main" id="{BC8BF66D-5A00-496D-883B-62CA53111D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6453" y="5617515"/>
              <a:ext cx="1076836" cy="1077536"/>
              <a:chOff x="3995736" y="4356766"/>
              <a:chExt cx="815810" cy="655824"/>
            </a:xfrm>
          </p:grpSpPr>
          <p:sp>
            <p:nvSpPr>
              <p:cNvPr id="823" name="Line 29">
                <a:extLst>
                  <a:ext uri="{FF2B5EF4-FFF2-40B4-BE49-F238E27FC236}">
                    <a16:creationId xmlns:a16="http://schemas.microsoft.com/office/drawing/2014/main" id="{075C0CE1-2DEA-4ED7-8541-DB60090F1F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01131" y="4356766"/>
                <a:ext cx="60826" cy="245806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1" name="Text Box 30">
                <a:extLst>
                  <a:ext uri="{FF2B5EF4-FFF2-40B4-BE49-F238E27FC236}">
                    <a16:creationId xmlns:a16="http://schemas.microsoft.com/office/drawing/2014/main" id="{C8016AB9-6BAC-483B-AAB9-3609567D9C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5736" y="4581747"/>
                <a:ext cx="815810" cy="4308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fr-CH" sz="2000" dirty="0">
                    <a:solidFill>
                      <a:srgbClr val="FF3300"/>
                    </a:solidFill>
                  </a:rPr>
                  <a:t>main </a:t>
                </a:r>
                <a:r>
                  <a:rPr lang="fr-CH" sz="2000" dirty="0" err="1">
                    <a:solidFill>
                      <a:srgbClr val="FF3300"/>
                    </a:solidFill>
                  </a:rPr>
                  <a:t>beam</a:t>
                </a:r>
                <a:endParaRPr lang="en-US" sz="2000" dirty="0">
                  <a:solidFill>
                    <a:srgbClr val="FF3300"/>
                  </a:solidFill>
                </a:endParaRPr>
              </a:p>
            </p:txBody>
          </p:sp>
        </p:grpSp>
        <p:sp>
          <p:nvSpPr>
            <p:cNvPr id="818" name="Accolade ouvrante 1">
              <a:extLst>
                <a:ext uri="{FF2B5EF4-FFF2-40B4-BE49-F238E27FC236}">
                  <a16:creationId xmlns:a16="http://schemas.microsoft.com/office/drawing/2014/main" id="{FFD33A19-3F5A-494A-B36D-950703441CA9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4953521" y="4452103"/>
              <a:ext cx="174812" cy="2156012"/>
            </a:xfrm>
            <a:prstGeom prst="leftBrace">
              <a:avLst>
                <a:gd name="adj1" fmla="val 47392"/>
                <a:gd name="adj2" fmla="val 50000"/>
              </a:avLst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  <p:sp>
          <p:nvSpPr>
            <p:cNvPr id="819" name="Accolade ouvrante 35">
              <a:extLst>
                <a:ext uri="{FF2B5EF4-FFF2-40B4-BE49-F238E27FC236}">
                  <a16:creationId xmlns:a16="http://schemas.microsoft.com/office/drawing/2014/main" id="{D464DA82-BB13-4CDA-ACD3-9CFCF4D62261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2757996" y="4780388"/>
              <a:ext cx="174812" cy="1404000"/>
            </a:xfrm>
            <a:prstGeom prst="leftBrace">
              <a:avLst>
                <a:gd name="adj1" fmla="val 47408"/>
                <a:gd name="adj2" fmla="val 50000"/>
              </a:avLst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 dirty="0"/>
            </a:p>
          </p:txBody>
        </p:sp>
      </p:grpSp>
      <p:sp>
        <p:nvSpPr>
          <p:cNvPr id="828" name="Line 29">
            <a:extLst>
              <a:ext uri="{FF2B5EF4-FFF2-40B4-BE49-F238E27FC236}">
                <a16:creationId xmlns:a16="http://schemas.microsoft.com/office/drawing/2014/main" id="{67C6DCE1-7097-4204-9F1D-C5A539FE418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288953" y="5379315"/>
            <a:ext cx="34021" cy="33792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0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42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9C51954E-EE9C-4143-A5B4-9FBBC722D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4587" y="1790111"/>
            <a:ext cx="6751638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just">
              <a:buClr>
                <a:schemeClr val="tx1"/>
              </a:buClr>
              <a:buSzPct val="115000"/>
              <a:defRPr/>
            </a:pPr>
            <a:r>
              <a:rPr lang="en-GB" sz="2000" b="1" dirty="0">
                <a:solidFill>
                  <a:srgbClr val="004494"/>
                </a:solidFill>
              </a:rPr>
              <a:t>Step 1: Design mechanical action in fire</a:t>
            </a:r>
            <a:endParaRPr lang="en-GB" sz="2000" b="1" kern="0" dirty="0">
              <a:solidFill>
                <a:srgbClr val="004494"/>
              </a:solidFill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D921A18F-417E-40E8-931A-7438F9B78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862" y="2249180"/>
            <a:ext cx="663416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00000"/>
              <a:buFont typeface="Wingdings" pitchFamily="2" charset="2"/>
              <a:buChar char="Ø"/>
            </a:pPr>
            <a:r>
              <a:rPr kumimoji="1" lang="en-US" sz="1600" dirty="0">
                <a:solidFill>
                  <a:srgbClr val="0000FF"/>
                </a:solidFill>
              </a:rPr>
              <a:t>Total design loading conditions in fire situation </a:t>
            </a:r>
            <a:endParaRPr kumimoji="1" lang="en-US" sz="1600" dirty="0">
              <a:solidFill>
                <a:srgbClr val="C00000"/>
              </a:solidFill>
            </a:endParaRPr>
          </a:p>
        </p:txBody>
      </p:sp>
      <p:sp>
        <p:nvSpPr>
          <p:cNvPr id="28" name="Rectangle 18">
            <a:extLst>
              <a:ext uri="{FF2B5EF4-FFF2-40B4-BE49-F238E27FC236}">
                <a16:creationId xmlns:a16="http://schemas.microsoft.com/office/drawing/2014/main" id="{5E1F61CD-23F5-45CA-84C0-A94AEF2AF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50" y="1700784"/>
            <a:ext cx="2317750" cy="4610100"/>
          </a:xfrm>
          <a:prstGeom prst="rect">
            <a:avLst/>
          </a:prstGeom>
          <a:solidFill>
            <a:srgbClr val="FFFF99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9" name="Freeform 27">
            <a:extLst>
              <a:ext uri="{FF2B5EF4-FFF2-40B4-BE49-F238E27FC236}">
                <a16:creationId xmlns:a16="http://schemas.microsoft.com/office/drawing/2014/main" id="{32D8E8A8-3CE8-4AF7-9907-5B54B16692A6}"/>
              </a:ext>
            </a:extLst>
          </p:cNvPr>
          <p:cNvSpPr>
            <a:spLocks/>
          </p:cNvSpPr>
          <p:nvPr/>
        </p:nvSpPr>
        <p:spPr bwMode="auto">
          <a:xfrm>
            <a:off x="7896225" y="5688584"/>
            <a:ext cx="303213" cy="304800"/>
          </a:xfrm>
          <a:custGeom>
            <a:avLst/>
            <a:gdLst>
              <a:gd name="T0" fmla="*/ 2147483647 w 381"/>
              <a:gd name="T1" fmla="*/ 0 h 334"/>
              <a:gd name="T2" fmla="*/ 0 w 381"/>
              <a:gd name="T3" fmla="*/ 2147483647 h 334"/>
              <a:gd name="T4" fmla="*/ 2147483647 w 381"/>
              <a:gd name="T5" fmla="*/ 2147483647 h 334"/>
              <a:gd name="T6" fmla="*/ 2147483647 w 381"/>
              <a:gd name="T7" fmla="*/ 0 h 334"/>
              <a:gd name="T8" fmla="*/ 0 60000 65536"/>
              <a:gd name="T9" fmla="*/ 0 60000 65536"/>
              <a:gd name="T10" fmla="*/ 0 60000 65536"/>
              <a:gd name="T11" fmla="*/ 0 60000 65536"/>
              <a:gd name="T12" fmla="*/ 0 w 381"/>
              <a:gd name="T13" fmla="*/ 0 h 334"/>
              <a:gd name="T14" fmla="*/ 381 w 381"/>
              <a:gd name="T15" fmla="*/ 334 h 3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" h="334">
                <a:moveTo>
                  <a:pt x="194" y="0"/>
                </a:moveTo>
                <a:lnTo>
                  <a:pt x="0" y="334"/>
                </a:lnTo>
                <a:lnTo>
                  <a:pt x="381" y="334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" name="Line 28">
            <a:extLst>
              <a:ext uri="{FF2B5EF4-FFF2-40B4-BE49-F238E27FC236}">
                <a16:creationId xmlns:a16="http://schemas.microsoft.com/office/drawing/2014/main" id="{72D4258E-A54B-404E-838A-234FF0239A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7620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29">
            <a:extLst>
              <a:ext uri="{FF2B5EF4-FFF2-40B4-BE49-F238E27FC236}">
                <a16:creationId xmlns:a16="http://schemas.microsoft.com/office/drawing/2014/main" id="{632D99DF-2B1B-4B5A-8EF4-7EEC2E6C7676}"/>
              </a:ext>
            </a:extLst>
          </p:cNvPr>
          <p:cNvSpPr>
            <a:spLocks/>
          </p:cNvSpPr>
          <p:nvPr/>
        </p:nvSpPr>
        <p:spPr bwMode="auto">
          <a:xfrm>
            <a:off x="7896225" y="5688584"/>
            <a:ext cx="303213" cy="304800"/>
          </a:xfrm>
          <a:custGeom>
            <a:avLst/>
            <a:gdLst>
              <a:gd name="T0" fmla="*/ 2147483647 w 381"/>
              <a:gd name="T1" fmla="*/ 0 h 334"/>
              <a:gd name="T2" fmla="*/ 0 w 381"/>
              <a:gd name="T3" fmla="*/ 2147483647 h 334"/>
              <a:gd name="T4" fmla="*/ 2147483647 w 381"/>
              <a:gd name="T5" fmla="*/ 2147483647 h 334"/>
              <a:gd name="T6" fmla="*/ 2147483647 w 381"/>
              <a:gd name="T7" fmla="*/ 0 h 334"/>
              <a:gd name="T8" fmla="*/ 0 60000 65536"/>
              <a:gd name="T9" fmla="*/ 0 60000 65536"/>
              <a:gd name="T10" fmla="*/ 0 60000 65536"/>
              <a:gd name="T11" fmla="*/ 0 60000 65536"/>
              <a:gd name="T12" fmla="*/ 0 w 381"/>
              <a:gd name="T13" fmla="*/ 0 h 334"/>
              <a:gd name="T14" fmla="*/ 381 w 381"/>
              <a:gd name="T15" fmla="*/ 334 h 3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" h="334">
                <a:moveTo>
                  <a:pt x="194" y="0"/>
                </a:moveTo>
                <a:lnTo>
                  <a:pt x="0" y="334"/>
                </a:lnTo>
                <a:lnTo>
                  <a:pt x="381" y="334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Line 30">
            <a:extLst>
              <a:ext uri="{FF2B5EF4-FFF2-40B4-BE49-F238E27FC236}">
                <a16:creationId xmlns:a16="http://schemas.microsoft.com/office/drawing/2014/main" id="{799A7FBB-96E3-48C3-AF57-CA433082EE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7620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52DDB7F4-6D3A-4B14-A858-AF94BD971E92}"/>
              </a:ext>
            </a:extLst>
          </p:cNvPr>
          <p:cNvSpPr>
            <a:spLocks/>
          </p:cNvSpPr>
          <p:nvPr/>
        </p:nvSpPr>
        <p:spPr bwMode="auto">
          <a:xfrm>
            <a:off x="7896225" y="5688584"/>
            <a:ext cx="303213" cy="304800"/>
          </a:xfrm>
          <a:custGeom>
            <a:avLst/>
            <a:gdLst>
              <a:gd name="T0" fmla="*/ 2147483647 w 381"/>
              <a:gd name="T1" fmla="*/ 0 h 334"/>
              <a:gd name="T2" fmla="*/ 0 w 381"/>
              <a:gd name="T3" fmla="*/ 2147483647 h 334"/>
              <a:gd name="T4" fmla="*/ 2147483647 w 381"/>
              <a:gd name="T5" fmla="*/ 2147483647 h 334"/>
              <a:gd name="T6" fmla="*/ 2147483647 w 381"/>
              <a:gd name="T7" fmla="*/ 0 h 334"/>
              <a:gd name="T8" fmla="*/ 0 60000 65536"/>
              <a:gd name="T9" fmla="*/ 0 60000 65536"/>
              <a:gd name="T10" fmla="*/ 0 60000 65536"/>
              <a:gd name="T11" fmla="*/ 0 60000 65536"/>
              <a:gd name="T12" fmla="*/ 0 w 381"/>
              <a:gd name="T13" fmla="*/ 0 h 334"/>
              <a:gd name="T14" fmla="*/ 381 w 381"/>
              <a:gd name="T15" fmla="*/ 334 h 3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" h="334">
                <a:moveTo>
                  <a:pt x="194" y="0"/>
                </a:moveTo>
                <a:lnTo>
                  <a:pt x="0" y="334"/>
                </a:lnTo>
                <a:lnTo>
                  <a:pt x="381" y="334"/>
                </a:lnTo>
                <a:lnTo>
                  <a:pt x="194" y="0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" name="Line 32">
            <a:extLst>
              <a:ext uri="{FF2B5EF4-FFF2-40B4-BE49-F238E27FC236}">
                <a16:creationId xmlns:a16="http://schemas.microsoft.com/office/drawing/2014/main" id="{98E0D759-359D-4EDF-84B5-A3499001FE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7620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" name="Line 33">
            <a:extLst>
              <a:ext uri="{FF2B5EF4-FFF2-40B4-BE49-F238E27FC236}">
                <a16:creationId xmlns:a16="http://schemas.microsoft.com/office/drawing/2014/main" id="{738C2D1A-7505-4C17-9609-8780736F22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7620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" name="Line 34">
            <a:extLst>
              <a:ext uri="{FF2B5EF4-FFF2-40B4-BE49-F238E27FC236}">
                <a16:creationId xmlns:a16="http://schemas.microsoft.com/office/drawing/2014/main" id="{D16A6559-C006-431E-9386-88D30DFA08E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80413" y="6172771"/>
            <a:ext cx="33337" cy="349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" name="Line 35">
            <a:extLst>
              <a:ext uri="{FF2B5EF4-FFF2-40B4-BE49-F238E27FC236}">
                <a16:creationId xmlns:a16="http://schemas.microsoft.com/office/drawing/2014/main" id="{8C040CBC-D676-46E5-958C-09CED3A8F9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294688" y="6069584"/>
            <a:ext cx="119062" cy="138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" name="Line 36">
            <a:extLst>
              <a:ext uri="{FF2B5EF4-FFF2-40B4-BE49-F238E27FC236}">
                <a16:creationId xmlns:a16="http://schemas.microsoft.com/office/drawing/2014/main" id="{CD304308-0023-4010-B329-4BDAA81EC0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99438" y="6004496"/>
            <a:ext cx="179387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Line 37">
            <a:extLst>
              <a:ext uri="{FF2B5EF4-FFF2-40B4-BE49-F238E27FC236}">
                <a16:creationId xmlns:a16="http://schemas.microsoft.com/office/drawing/2014/main" id="{BC01EF8A-F6DD-4F55-99BF-693B2832CC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10538" y="6004496"/>
            <a:ext cx="179387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" name="Line 38">
            <a:extLst>
              <a:ext uri="{FF2B5EF4-FFF2-40B4-BE49-F238E27FC236}">
                <a16:creationId xmlns:a16="http://schemas.microsoft.com/office/drawing/2014/main" id="{FDF8D084-CC4F-4A16-A2C9-FC862988DE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21638" y="6004496"/>
            <a:ext cx="176212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" name="Line 39">
            <a:extLst>
              <a:ext uri="{FF2B5EF4-FFF2-40B4-BE49-F238E27FC236}">
                <a16:creationId xmlns:a16="http://schemas.microsoft.com/office/drawing/2014/main" id="{9EBF5DB3-6C1D-4D7C-94C7-6AE142E2EC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32738" y="6004496"/>
            <a:ext cx="176212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" name="Line 40">
            <a:extLst>
              <a:ext uri="{FF2B5EF4-FFF2-40B4-BE49-F238E27FC236}">
                <a16:creationId xmlns:a16="http://schemas.microsoft.com/office/drawing/2014/main" id="{05225CE0-B846-4646-9B3A-638CD4EB84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40663" y="6004496"/>
            <a:ext cx="179387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" name="Line 41">
            <a:extLst>
              <a:ext uri="{FF2B5EF4-FFF2-40B4-BE49-F238E27FC236}">
                <a16:creationId xmlns:a16="http://schemas.microsoft.com/office/drawing/2014/main" id="{7794984A-8FD4-45BE-974E-4056D36E11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50175" y="6004496"/>
            <a:ext cx="177800" cy="203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42">
            <a:extLst>
              <a:ext uri="{FF2B5EF4-FFF2-40B4-BE49-F238E27FC236}">
                <a16:creationId xmlns:a16="http://schemas.microsoft.com/office/drawing/2014/main" id="{2114237C-507E-4532-99F7-08EF4DB688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136525" cy="1555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Line 43">
            <a:extLst>
              <a:ext uri="{FF2B5EF4-FFF2-40B4-BE49-F238E27FC236}">
                <a16:creationId xmlns:a16="http://schemas.microsoft.com/office/drawing/2014/main" id="{036DEE1A-F341-4C37-ACDB-C9D8112F49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44450" cy="53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" name="Line 44">
            <a:extLst>
              <a:ext uri="{FF2B5EF4-FFF2-40B4-BE49-F238E27FC236}">
                <a16:creationId xmlns:a16="http://schemas.microsoft.com/office/drawing/2014/main" id="{726B42CA-8E1C-4961-92D4-132635CAC3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02550" y="6004496"/>
            <a:ext cx="76200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15">
            <a:extLst>
              <a:ext uri="{FF2B5EF4-FFF2-40B4-BE49-F238E27FC236}">
                <a16:creationId xmlns:a16="http://schemas.microsoft.com/office/drawing/2014/main" id="{0EF37C7F-FF11-4284-8764-B5BB14FAFEB2}"/>
              </a:ext>
            </a:extLst>
          </p:cNvPr>
          <p:cNvSpPr>
            <a:spLocks noChangeAspect="1"/>
          </p:cNvSpPr>
          <p:nvPr/>
        </p:nvSpPr>
        <p:spPr bwMode="auto">
          <a:xfrm>
            <a:off x="8234363" y="3348609"/>
            <a:ext cx="260350" cy="447675"/>
          </a:xfrm>
          <a:custGeom>
            <a:avLst/>
            <a:gdLst>
              <a:gd name="T0" fmla="*/ 2147483647 w 192"/>
              <a:gd name="T1" fmla="*/ 0 h 330"/>
              <a:gd name="T2" fmla="*/ 2147483647 w 192"/>
              <a:gd name="T3" fmla="*/ 2147483647 h 330"/>
              <a:gd name="T4" fmla="*/ 0 w 192"/>
              <a:gd name="T5" fmla="*/ 2147483647 h 330"/>
              <a:gd name="T6" fmla="*/ 2147483647 w 192"/>
              <a:gd name="T7" fmla="*/ 2147483647 h 330"/>
              <a:gd name="T8" fmla="*/ 2147483647 w 192"/>
              <a:gd name="T9" fmla="*/ 2147483647 h 330"/>
              <a:gd name="T10" fmla="*/ 2147483647 w 192"/>
              <a:gd name="T11" fmla="*/ 2147483647 h 330"/>
              <a:gd name="T12" fmla="*/ 2147483647 w 192"/>
              <a:gd name="T13" fmla="*/ 0 h 3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2"/>
              <a:gd name="T22" fmla="*/ 0 h 330"/>
              <a:gd name="T23" fmla="*/ 192 w 192"/>
              <a:gd name="T24" fmla="*/ 330 h 3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2" h="330">
                <a:moveTo>
                  <a:pt x="32" y="0"/>
                </a:moveTo>
                <a:lnTo>
                  <a:pt x="96" y="160"/>
                </a:lnTo>
                <a:lnTo>
                  <a:pt x="0" y="330"/>
                </a:lnTo>
                <a:lnTo>
                  <a:pt x="140" y="310"/>
                </a:lnTo>
                <a:lnTo>
                  <a:pt x="182" y="214"/>
                </a:lnTo>
                <a:lnTo>
                  <a:pt x="192" y="128"/>
                </a:lnTo>
                <a:lnTo>
                  <a:pt x="32" y="0"/>
                </a:lnTo>
                <a:close/>
              </a:path>
            </a:pathLst>
          </a:custGeom>
          <a:solidFill>
            <a:srgbClr val="FFFF00"/>
          </a:solidFill>
          <a:ln w="158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" name="Freeform 16">
            <a:extLst>
              <a:ext uri="{FF2B5EF4-FFF2-40B4-BE49-F238E27FC236}">
                <a16:creationId xmlns:a16="http://schemas.microsoft.com/office/drawing/2014/main" id="{5A0BC394-3250-4203-8233-ACA853E487D4}"/>
              </a:ext>
            </a:extLst>
          </p:cNvPr>
          <p:cNvSpPr>
            <a:spLocks noChangeAspect="1"/>
          </p:cNvSpPr>
          <p:nvPr/>
        </p:nvSpPr>
        <p:spPr bwMode="auto">
          <a:xfrm>
            <a:off x="7656513" y="3305746"/>
            <a:ext cx="360362" cy="420688"/>
          </a:xfrm>
          <a:custGeom>
            <a:avLst/>
            <a:gdLst>
              <a:gd name="T0" fmla="*/ 2147483647 w 266"/>
              <a:gd name="T1" fmla="*/ 0 h 310"/>
              <a:gd name="T2" fmla="*/ 2147483647 w 266"/>
              <a:gd name="T3" fmla="*/ 2147483647 h 310"/>
              <a:gd name="T4" fmla="*/ 0 w 266"/>
              <a:gd name="T5" fmla="*/ 2147483647 h 310"/>
              <a:gd name="T6" fmla="*/ 2147483647 w 266"/>
              <a:gd name="T7" fmla="*/ 2147483647 h 310"/>
              <a:gd name="T8" fmla="*/ 2147483647 w 266"/>
              <a:gd name="T9" fmla="*/ 2147483647 h 310"/>
              <a:gd name="T10" fmla="*/ 2147483647 w 266"/>
              <a:gd name="T11" fmla="*/ 2147483647 h 310"/>
              <a:gd name="T12" fmla="*/ 2147483647 w 266"/>
              <a:gd name="T13" fmla="*/ 0 h 3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6"/>
              <a:gd name="T22" fmla="*/ 0 h 310"/>
              <a:gd name="T23" fmla="*/ 266 w 266"/>
              <a:gd name="T24" fmla="*/ 310 h 3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6" h="310">
                <a:moveTo>
                  <a:pt x="128" y="0"/>
                </a:moveTo>
                <a:lnTo>
                  <a:pt x="182" y="138"/>
                </a:lnTo>
                <a:lnTo>
                  <a:pt x="0" y="214"/>
                </a:lnTo>
                <a:lnTo>
                  <a:pt x="10" y="310"/>
                </a:lnTo>
                <a:lnTo>
                  <a:pt x="160" y="256"/>
                </a:lnTo>
                <a:lnTo>
                  <a:pt x="266" y="128"/>
                </a:lnTo>
                <a:lnTo>
                  <a:pt x="128" y="0"/>
                </a:lnTo>
                <a:close/>
              </a:path>
            </a:pathLst>
          </a:custGeom>
          <a:solidFill>
            <a:srgbClr val="FFFF00"/>
          </a:solidFill>
          <a:ln w="158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14">
            <a:extLst>
              <a:ext uri="{FF2B5EF4-FFF2-40B4-BE49-F238E27FC236}">
                <a16:creationId xmlns:a16="http://schemas.microsoft.com/office/drawing/2014/main" id="{A8095A15-8DE1-4E8D-AFA0-86412ACCE033}"/>
              </a:ext>
            </a:extLst>
          </p:cNvPr>
          <p:cNvSpPr>
            <a:spLocks noChangeAspect="1"/>
          </p:cNvSpPr>
          <p:nvPr/>
        </p:nvSpPr>
        <p:spPr bwMode="auto">
          <a:xfrm>
            <a:off x="7554913" y="4031234"/>
            <a:ext cx="1042987" cy="1624012"/>
          </a:xfrm>
          <a:custGeom>
            <a:avLst/>
            <a:gdLst>
              <a:gd name="T0" fmla="*/ 2147483647 w 768"/>
              <a:gd name="T1" fmla="*/ 2147483647 h 1196"/>
              <a:gd name="T2" fmla="*/ 2147483647 w 768"/>
              <a:gd name="T3" fmla="*/ 2147483647 h 1196"/>
              <a:gd name="T4" fmla="*/ 2147483647 w 768"/>
              <a:gd name="T5" fmla="*/ 2147483647 h 1196"/>
              <a:gd name="T6" fmla="*/ 0 w 768"/>
              <a:gd name="T7" fmla="*/ 2147483647 h 1196"/>
              <a:gd name="T8" fmla="*/ 2147483647 w 768"/>
              <a:gd name="T9" fmla="*/ 2147483647 h 1196"/>
              <a:gd name="T10" fmla="*/ 2147483647 w 768"/>
              <a:gd name="T11" fmla="*/ 2147483647 h 1196"/>
              <a:gd name="T12" fmla="*/ 2147483647 w 768"/>
              <a:gd name="T13" fmla="*/ 2147483647 h 1196"/>
              <a:gd name="T14" fmla="*/ 2147483647 w 768"/>
              <a:gd name="T15" fmla="*/ 2147483647 h 1196"/>
              <a:gd name="T16" fmla="*/ 2147483647 w 768"/>
              <a:gd name="T17" fmla="*/ 2147483647 h 1196"/>
              <a:gd name="T18" fmla="*/ 2147483647 w 768"/>
              <a:gd name="T19" fmla="*/ 2147483647 h 1196"/>
              <a:gd name="T20" fmla="*/ 2147483647 w 768"/>
              <a:gd name="T21" fmla="*/ 2147483647 h 1196"/>
              <a:gd name="T22" fmla="*/ 2147483647 w 768"/>
              <a:gd name="T23" fmla="*/ 2147483647 h 1196"/>
              <a:gd name="T24" fmla="*/ 2147483647 w 768"/>
              <a:gd name="T25" fmla="*/ 2147483647 h 1196"/>
              <a:gd name="T26" fmla="*/ 2147483647 w 768"/>
              <a:gd name="T27" fmla="*/ 2147483647 h 1196"/>
              <a:gd name="T28" fmla="*/ 2147483647 w 768"/>
              <a:gd name="T29" fmla="*/ 2147483647 h 1196"/>
              <a:gd name="T30" fmla="*/ 2147483647 w 768"/>
              <a:gd name="T31" fmla="*/ 2147483647 h 1196"/>
              <a:gd name="T32" fmla="*/ 2147483647 w 768"/>
              <a:gd name="T33" fmla="*/ 2147483647 h 1196"/>
              <a:gd name="T34" fmla="*/ 2147483647 w 768"/>
              <a:gd name="T35" fmla="*/ 0 h 1196"/>
              <a:gd name="T36" fmla="*/ 2147483647 w 768"/>
              <a:gd name="T37" fmla="*/ 2147483647 h 1196"/>
              <a:gd name="T38" fmla="*/ 2147483647 w 768"/>
              <a:gd name="T39" fmla="*/ 2147483647 h 1196"/>
              <a:gd name="T40" fmla="*/ 2147483647 w 768"/>
              <a:gd name="T41" fmla="*/ 2147483647 h 1196"/>
              <a:gd name="T42" fmla="*/ 2147483647 w 768"/>
              <a:gd name="T43" fmla="*/ 2147483647 h 1196"/>
              <a:gd name="T44" fmla="*/ 2147483647 w 768"/>
              <a:gd name="T45" fmla="*/ 2147483647 h 1196"/>
              <a:gd name="T46" fmla="*/ 2147483647 w 768"/>
              <a:gd name="T47" fmla="*/ 2147483647 h 1196"/>
              <a:gd name="T48" fmla="*/ 2147483647 w 768"/>
              <a:gd name="T49" fmla="*/ 2147483647 h 1196"/>
              <a:gd name="T50" fmla="*/ 2147483647 w 768"/>
              <a:gd name="T51" fmla="*/ 2147483647 h 1196"/>
              <a:gd name="T52" fmla="*/ 2147483647 w 768"/>
              <a:gd name="T53" fmla="*/ 2147483647 h 1196"/>
              <a:gd name="T54" fmla="*/ 2147483647 w 768"/>
              <a:gd name="T55" fmla="*/ 2147483647 h 1196"/>
              <a:gd name="T56" fmla="*/ 2147483647 w 768"/>
              <a:gd name="T57" fmla="*/ 2147483647 h 1196"/>
              <a:gd name="T58" fmla="*/ 2147483647 w 768"/>
              <a:gd name="T59" fmla="*/ 2147483647 h 119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68"/>
              <a:gd name="T91" fmla="*/ 0 h 1196"/>
              <a:gd name="T92" fmla="*/ 768 w 768"/>
              <a:gd name="T93" fmla="*/ 1196 h 119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68" h="1196">
                <a:moveTo>
                  <a:pt x="320" y="1196"/>
                </a:moveTo>
                <a:lnTo>
                  <a:pt x="116" y="1079"/>
                </a:lnTo>
                <a:lnTo>
                  <a:pt x="84" y="790"/>
                </a:lnTo>
                <a:lnTo>
                  <a:pt x="0" y="566"/>
                </a:lnTo>
                <a:lnTo>
                  <a:pt x="96" y="300"/>
                </a:lnTo>
                <a:lnTo>
                  <a:pt x="74" y="32"/>
                </a:lnTo>
                <a:lnTo>
                  <a:pt x="160" y="150"/>
                </a:lnTo>
                <a:lnTo>
                  <a:pt x="180" y="428"/>
                </a:lnTo>
                <a:lnTo>
                  <a:pt x="160" y="673"/>
                </a:lnTo>
                <a:lnTo>
                  <a:pt x="266" y="812"/>
                </a:lnTo>
                <a:lnTo>
                  <a:pt x="224" y="641"/>
                </a:lnTo>
                <a:lnTo>
                  <a:pt x="256" y="396"/>
                </a:lnTo>
                <a:lnTo>
                  <a:pt x="276" y="160"/>
                </a:lnTo>
                <a:lnTo>
                  <a:pt x="192" y="22"/>
                </a:lnTo>
                <a:lnTo>
                  <a:pt x="276" y="44"/>
                </a:lnTo>
                <a:lnTo>
                  <a:pt x="372" y="352"/>
                </a:lnTo>
                <a:lnTo>
                  <a:pt x="448" y="204"/>
                </a:lnTo>
                <a:lnTo>
                  <a:pt x="480" y="0"/>
                </a:lnTo>
                <a:lnTo>
                  <a:pt x="532" y="150"/>
                </a:lnTo>
                <a:lnTo>
                  <a:pt x="532" y="352"/>
                </a:lnTo>
                <a:lnTo>
                  <a:pt x="458" y="534"/>
                </a:lnTo>
                <a:lnTo>
                  <a:pt x="564" y="545"/>
                </a:lnTo>
                <a:lnTo>
                  <a:pt x="618" y="300"/>
                </a:lnTo>
                <a:lnTo>
                  <a:pt x="768" y="96"/>
                </a:lnTo>
                <a:lnTo>
                  <a:pt x="672" y="310"/>
                </a:lnTo>
                <a:lnTo>
                  <a:pt x="724" y="492"/>
                </a:lnTo>
                <a:lnTo>
                  <a:pt x="704" y="684"/>
                </a:lnTo>
                <a:lnTo>
                  <a:pt x="586" y="854"/>
                </a:lnTo>
                <a:lnTo>
                  <a:pt x="660" y="1132"/>
                </a:lnTo>
                <a:lnTo>
                  <a:pt x="320" y="1196"/>
                </a:lnTo>
                <a:close/>
              </a:path>
            </a:pathLst>
          </a:custGeom>
          <a:solidFill>
            <a:srgbClr val="FFFF00"/>
          </a:solidFill>
          <a:ln w="15875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" name="Rectangle 60">
            <a:extLst>
              <a:ext uri="{FF2B5EF4-FFF2-40B4-BE49-F238E27FC236}">
                <a16:creationId xmlns:a16="http://schemas.microsoft.com/office/drawing/2014/main" id="{4793C6AD-7930-404F-AC1A-12807AADD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3863" y="2756471"/>
            <a:ext cx="19050" cy="2987675"/>
          </a:xfrm>
          <a:prstGeom prst="rect">
            <a:avLst/>
          </a:prstGeom>
          <a:solidFill>
            <a:srgbClr val="00000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52" name="Groupe 5">
            <a:extLst>
              <a:ext uri="{FF2B5EF4-FFF2-40B4-BE49-F238E27FC236}">
                <a16:creationId xmlns:a16="http://schemas.microsoft.com/office/drawing/2014/main" id="{AB7121B3-13BA-499B-8B4C-330F9845A1FC}"/>
              </a:ext>
            </a:extLst>
          </p:cNvPr>
          <p:cNvGrpSpPr>
            <a:grpSpLocks/>
          </p:cNvGrpSpPr>
          <p:nvPr/>
        </p:nvGrpSpPr>
        <p:grpSpPr bwMode="auto">
          <a:xfrm>
            <a:off x="8080375" y="2561209"/>
            <a:ext cx="603250" cy="666750"/>
            <a:chOff x="7004548" y="2853144"/>
            <a:chExt cx="603251" cy="666750"/>
          </a:xfrm>
        </p:grpSpPr>
        <p:sp>
          <p:nvSpPr>
            <p:cNvPr id="53" name="Line 19">
              <a:extLst>
                <a:ext uri="{FF2B5EF4-FFF2-40B4-BE49-F238E27FC236}">
                  <a16:creationId xmlns:a16="http://schemas.microsoft.com/office/drawing/2014/main" id="{0C05FC96-2C7E-40DD-9A35-8DE84F5AF6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37886" y="3135719"/>
              <a:ext cx="88900" cy="158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id="{F85B7D5A-373E-42C7-A84E-8ED6C0B21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9161" y="2981732"/>
              <a:ext cx="263525" cy="349250"/>
            </a:xfrm>
            <a:custGeom>
              <a:avLst/>
              <a:gdLst>
                <a:gd name="T0" fmla="*/ 0 w 329"/>
                <a:gd name="T1" fmla="*/ 2147483647 h 386"/>
                <a:gd name="T2" fmla="*/ 2147483647 w 329"/>
                <a:gd name="T3" fmla="*/ 2147483647 h 386"/>
                <a:gd name="T4" fmla="*/ 2147483647 w 329"/>
                <a:gd name="T5" fmla="*/ 0 h 386"/>
                <a:gd name="T6" fmla="*/ 0 w 329"/>
                <a:gd name="T7" fmla="*/ 2147483647 h 3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9"/>
                <a:gd name="T13" fmla="*/ 0 h 386"/>
                <a:gd name="T14" fmla="*/ 329 w 329"/>
                <a:gd name="T15" fmla="*/ 386 h 3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9" h="386">
                  <a:moveTo>
                    <a:pt x="0" y="194"/>
                  </a:moveTo>
                  <a:lnTo>
                    <a:pt x="329" y="386"/>
                  </a:lnTo>
                  <a:lnTo>
                    <a:pt x="329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46">
              <a:extLst>
                <a:ext uri="{FF2B5EF4-FFF2-40B4-BE49-F238E27FC236}">
                  <a16:creationId xmlns:a16="http://schemas.microsoft.com/office/drawing/2014/main" id="{A92DE708-7E3B-4345-B020-B416B1EB4B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3173" y="2853144"/>
              <a:ext cx="1588" cy="6667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47">
              <a:extLst>
                <a:ext uri="{FF2B5EF4-FFF2-40B4-BE49-F238E27FC236}">
                  <a16:creationId xmlns:a16="http://schemas.microsoft.com/office/drawing/2014/main" id="{7A544466-89AF-4857-86AF-088C786CFB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83986" y="3432582"/>
              <a:ext cx="23813" cy="2857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48">
              <a:extLst>
                <a:ext uri="{FF2B5EF4-FFF2-40B4-BE49-F238E27FC236}">
                  <a16:creationId xmlns:a16="http://schemas.microsoft.com/office/drawing/2014/main" id="{D182C7AC-25DC-4D14-B1E1-99CFC99134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93498" y="3329394"/>
              <a:ext cx="114300" cy="1317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49">
              <a:extLst>
                <a:ext uri="{FF2B5EF4-FFF2-40B4-BE49-F238E27FC236}">
                  <a16:creationId xmlns:a16="http://schemas.microsoft.com/office/drawing/2014/main" id="{527E349C-94CA-473E-922C-4B4BBF441D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3223032"/>
              <a:ext cx="174625" cy="2095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50">
              <a:extLst>
                <a:ext uri="{FF2B5EF4-FFF2-40B4-BE49-F238E27FC236}">
                  <a16:creationId xmlns:a16="http://schemas.microsoft.com/office/drawing/2014/main" id="{9EB74CD6-FAFC-41DF-B717-1C7615A02A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3123019"/>
              <a:ext cx="174625" cy="2032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51">
              <a:extLst>
                <a:ext uri="{FF2B5EF4-FFF2-40B4-BE49-F238E27FC236}">
                  <a16:creationId xmlns:a16="http://schemas.microsoft.com/office/drawing/2014/main" id="{143EE9C5-90EC-4D56-BEF9-FE99E6302D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3024594"/>
              <a:ext cx="174625" cy="19843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52">
              <a:extLst>
                <a:ext uri="{FF2B5EF4-FFF2-40B4-BE49-F238E27FC236}">
                  <a16:creationId xmlns:a16="http://schemas.microsoft.com/office/drawing/2014/main" id="{64817C33-AA37-47AD-B621-BD535D158A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2921407"/>
              <a:ext cx="174625" cy="20161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53">
              <a:extLst>
                <a:ext uri="{FF2B5EF4-FFF2-40B4-BE49-F238E27FC236}">
                  <a16:creationId xmlns:a16="http://schemas.microsoft.com/office/drawing/2014/main" id="{A09E388D-9213-4476-9B19-C41B54A602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2853144"/>
              <a:ext cx="138113" cy="1698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Line 54">
              <a:extLst>
                <a:ext uri="{FF2B5EF4-FFF2-40B4-BE49-F238E27FC236}">
                  <a16:creationId xmlns:a16="http://schemas.microsoft.com/office/drawing/2014/main" id="{7453525A-265B-4D62-8723-D95AC27212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33173" y="2853144"/>
              <a:ext cx="52388" cy="635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55">
              <a:extLst>
                <a:ext uri="{FF2B5EF4-FFF2-40B4-BE49-F238E27FC236}">
                  <a16:creationId xmlns:a16="http://schemas.microsoft.com/office/drawing/2014/main" id="{088F18AA-BA71-4550-AF6E-395E7B7E02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3173" y="2853144"/>
              <a:ext cx="6350" cy="9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56">
              <a:extLst>
                <a:ext uri="{FF2B5EF4-FFF2-40B4-BE49-F238E27FC236}">
                  <a16:creationId xmlns:a16="http://schemas.microsoft.com/office/drawing/2014/main" id="{E4243CBB-FD1F-4DA0-A11F-EB3A1C6DCD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33173" y="2853144"/>
              <a:ext cx="1588" cy="66675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id="{DE781DD2-5DE5-4224-A0F3-2C1C3B48E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7411" y="3156357"/>
              <a:ext cx="31750" cy="12700"/>
            </a:xfrm>
            <a:custGeom>
              <a:avLst/>
              <a:gdLst>
                <a:gd name="T0" fmla="*/ 0 w 37"/>
                <a:gd name="T1" fmla="*/ 2147483647 h 14"/>
                <a:gd name="T2" fmla="*/ 0 w 37"/>
                <a:gd name="T3" fmla="*/ 2147483647 h 14"/>
                <a:gd name="T4" fmla="*/ 0 w 37"/>
                <a:gd name="T5" fmla="*/ 2147483647 h 14"/>
                <a:gd name="T6" fmla="*/ 2147483647 w 37"/>
                <a:gd name="T7" fmla="*/ 2147483647 h 14"/>
                <a:gd name="T8" fmla="*/ 2147483647 w 37"/>
                <a:gd name="T9" fmla="*/ 0 h 14"/>
                <a:gd name="T10" fmla="*/ 2147483647 w 37"/>
                <a:gd name="T11" fmla="*/ 0 h 14"/>
                <a:gd name="T12" fmla="*/ 2147483647 w 37"/>
                <a:gd name="T13" fmla="*/ 0 h 14"/>
                <a:gd name="T14" fmla="*/ 2147483647 w 37"/>
                <a:gd name="T15" fmla="*/ 0 h 14"/>
                <a:gd name="T16" fmla="*/ 2147483647 w 37"/>
                <a:gd name="T17" fmla="*/ 0 h 14"/>
                <a:gd name="T18" fmla="*/ 2147483647 w 37"/>
                <a:gd name="T19" fmla="*/ 2147483647 h 14"/>
                <a:gd name="T20" fmla="*/ 2147483647 w 37"/>
                <a:gd name="T21" fmla="*/ 2147483647 h 14"/>
                <a:gd name="T22" fmla="*/ 2147483647 w 37"/>
                <a:gd name="T23" fmla="*/ 2147483647 h 14"/>
                <a:gd name="T24" fmla="*/ 2147483647 w 37"/>
                <a:gd name="T25" fmla="*/ 2147483647 h 14"/>
                <a:gd name="T26" fmla="*/ 2147483647 w 37"/>
                <a:gd name="T27" fmla="*/ 2147483647 h 14"/>
                <a:gd name="T28" fmla="*/ 2147483647 w 37"/>
                <a:gd name="T29" fmla="*/ 2147483647 h 14"/>
                <a:gd name="T30" fmla="*/ 0 w 37"/>
                <a:gd name="T31" fmla="*/ 2147483647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"/>
                <a:gd name="T49" fmla="*/ 0 h 14"/>
                <a:gd name="T50" fmla="*/ 37 w 37"/>
                <a:gd name="T51" fmla="*/ 14 h 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" h="14">
                  <a:moveTo>
                    <a:pt x="0" y="14"/>
                  </a:moveTo>
                  <a:lnTo>
                    <a:pt x="0" y="12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4" y="4"/>
                  </a:lnTo>
                  <a:lnTo>
                    <a:pt x="34" y="12"/>
                  </a:lnTo>
                  <a:lnTo>
                    <a:pt x="37" y="12"/>
                  </a:lnTo>
                  <a:lnTo>
                    <a:pt x="37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Oval 67">
              <a:extLst>
                <a:ext uri="{FF2B5EF4-FFF2-40B4-BE49-F238E27FC236}">
                  <a16:creationId xmlns:a16="http://schemas.microsoft.com/office/drawing/2014/main" id="{23943855-2D04-4A30-96DA-F09076A81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1573" y="2999194"/>
              <a:ext cx="109538" cy="120650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8" name="Oval 68">
              <a:extLst>
                <a:ext uri="{FF2B5EF4-FFF2-40B4-BE49-F238E27FC236}">
                  <a16:creationId xmlns:a16="http://schemas.microsoft.com/office/drawing/2014/main" id="{1A561E06-402D-4CB3-A60E-906C16F36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1573" y="3221444"/>
              <a:ext cx="109538" cy="120650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9" name="Oval 66">
              <a:extLst>
                <a:ext uri="{FF2B5EF4-FFF2-40B4-BE49-F238E27FC236}">
                  <a16:creationId xmlns:a16="http://schemas.microsoft.com/office/drawing/2014/main" id="{50C5C998-CEEB-4CC1-A8D7-01BA392D8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4548" y="3103969"/>
              <a:ext cx="111125" cy="117475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70" name="Freeform 59">
            <a:extLst>
              <a:ext uri="{FF2B5EF4-FFF2-40B4-BE49-F238E27FC236}">
                <a16:creationId xmlns:a16="http://schemas.microsoft.com/office/drawing/2014/main" id="{1185807C-0F73-4339-9BB3-BFA50AFB2CD9}"/>
              </a:ext>
            </a:extLst>
          </p:cNvPr>
          <p:cNvSpPr>
            <a:spLocks/>
          </p:cNvSpPr>
          <p:nvPr/>
        </p:nvSpPr>
        <p:spPr bwMode="auto">
          <a:xfrm>
            <a:off x="8037513" y="5691759"/>
            <a:ext cx="31750" cy="17462"/>
          </a:xfrm>
          <a:custGeom>
            <a:avLst/>
            <a:gdLst>
              <a:gd name="T0" fmla="*/ 2147483647 w 37"/>
              <a:gd name="T1" fmla="*/ 0 h 20"/>
              <a:gd name="T2" fmla="*/ 2147483647 w 37"/>
              <a:gd name="T3" fmla="*/ 2147483647 h 20"/>
              <a:gd name="T4" fmla="*/ 2147483647 w 37"/>
              <a:gd name="T5" fmla="*/ 2147483647 h 20"/>
              <a:gd name="T6" fmla="*/ 2147483647 w 37"/>
              <a:gd name="T7" fmla="*/ 2147483647 h 20"/>
              <a:gd name="T8" fmla="*/ 2147483647 w 37"/>
              <a:gd name="T9" fmla="*/ 2147483647 h 20"/>
              <a:gd name="T10" fmla="*/ 2147483647 w 37"/>
              <a:gd name="T11" fmla="*/ 2147483647 h 20"/>
              <a:gd name="T12" fmla="*/ 2147483647 w 37"/>
              <a:gd name="T13" fmla="*/ 2147483647 h 20"/>
              <a:gd name="T14" fmla="*/ 2147483647 w 37"/>
              <a:gd name="T15" fmla="*/ 2147483647 h 20"/>
              <a:gd name="T16" fmla="*/ 2147483647 w 37"/>
              <a:gd name="T17" fmla="*/ 2147483647 h 20"/>
              <a:gd name="T18" fmla="*/ 2147483647 w 37"/>
              <a:gd name="T19" fmla="*/ 2147483647 h 20"/>
              <a:gd name="T20" fmla="*/ 2147483647 w 37"/>
              <a:gd name="T21" fmla="*/ 2147483647 h 20"/>
              <a:gd name="T22" fmla="*/ 0 w 37"/>
              <a:gd name="T23" fmla="*/ 2147483647 h 20"/>
              <a:gd name="T24" fmla="*/ 0 w 37"/>
              <a:gd name="T25" fmla="*/ 2147483647 h 20"/>
              <a:gd name="T26" fmla="*/ 0 w 37"/>
              <a:gd name="T27" fmla="*/ 0 h 20"/>
              <a:gd name="T28" fmla="*/ 2147483647 w 37"/>
              <a:gd name="T29" fmla="*/ 0 h 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7"/>
              <a:gd name="T46" fmla="*/ 0 h 20"/>
              <a:gd name="T47" fmla="*/ 37 w 37"/>
              <a:gd name="T48" fmla="*/ 20 h 2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7" h="20">
                <a:moveTo>
                  <a:pt x="37" y="0"/>
                </a:moveTo>
                <a:lnTo>
                  <a:pt x="37" y="10"/>
                </a:lnTo>
                <a:lnTo>
                  <a:pt x="34" y="10"/>
                </a:lnTo>
                <a:lnTo>
                  <a:pt x="34" y="12"/>
                </a:lnTo>
                <a:lnTo>
                  <a:pt x="28" y="12"/>
                </a:lnTo>
                <a:lnTo>
                  <a:pt x="26" y="20"/>
                </a:lnTo>
                <a:lnTo>
                  <a:pt x="24" y="20"/>
                </a:lnTo>
                <a:lnTo>
                  <a:pt x="16" y="20"/>
                </a:lnTo>
                <a:lnTo>
                  <a:pt x="14" y="20"/>
                </a:lnTo>
                <a:lnTo>
                  <a:pt x="4" y="20"/>
                </a:lnTo>
                <a:lnTo>
                  <a:pt x="2" y="20"/>
                </a:lnTo>
                <a:lnTo>
                  <a:pt x="0" y="12"/>
                </a:lnTo>
                <a:lnTo>
                  <a:pt x="0" y="10"/>
                </a:lnTo>
                <a:lnTo>
                  <a:pt x="0" y="0"/>
                </a:lnTo>
                <a:lnTo>
                  <a:pt x="37" y="0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" name="Oval 65">
            <a:extLst>
              <a:ext uri="{FF2B5EF4-FFF2-40B4-BE49-F238E27FC236}">
                <a16:creationId xmlns:a16="http://schemas.microsoft.com/office/drawing/2014/main" id="{7E62E8F2-A343-430C-8923-C3035050D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650" y="5648896"/>
            <a:ext cx="111125" cy="120650"/>
          </a:xfrm>
          <a:prstGeom prst="ellipse">
            <a:avLst/>
          </a:prstGeom>
          <a:solidFill>
            <a:srgbClr val="C0C0C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72" name="Groupe 7">
            <a:extLst>
              <a:ext uri="{FF2B5EF4-FFF2-40B4-BE49-F238E27FC236}">
                <a16:creationId xmlns:a16="http://schemas.microsoft.com/office/drawing/2014/main" id="{2CF62E74-19A8-47F3-BD60-0C351119B369}"/>
              </a:ext>
            </a:extLst>
          </p:cNvPr>
          <p:cNvGrpSpPr>
            <a:grpSpLocks/>
          </p:cNvGrpSpPr>
          <p:nvPr/>
        </p:nvGrpSpPr>
        <p:grpSpPr bwMode="auto">
          <a:xfrm>
            <a:off x="1300352" y="1915915"/>
            <a:ext cx="8846361" cy="1174525"/>
            <a:chOff x="516074" y="2467154"/>
            <a:chExt cx="8394919" cy="945738"/>
          </a:xfrm>
        </p:grpSpPr>
        <p:graphicFrame>
          <p:nvGraphicFramePr>
            <p:cNvPr id="73" name="Object 111">
              <a:extLst>
                <a:ext uri="{FF2B5EF4-FFF2-40B4-BE49-F238E27FC236}">
                  <a16:creationId xmlns:a16="http://schemas.microsoft.com/office/drawing/2014/main" id="{E78697ED-A056-450D-88E0-52AA142E5B3F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16074" y="3090291"/>
            <a:ext cx="3502404" cy="322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46" name="Équation" r:id="rId3" imgW="2349500" imgH="215900" progId="Equation.3">
                    <p:embed/>
                  </p:oleObj>
                </mc:Choice>
                <mc:Fallback>
                  <p:oleObj name="Équation" r:id="rId3" imgW="2349500" imgH="215900" progId="Equation.3">
                    <p:embed/>
                    <p:pic>
                      <p:nvPicPr>
                        <p:cNvPr id="73" name="Object 111">
                          <a:extLst>
                            <a:ext uri="{FF2B5EF4-FFF2-40B4-BE49-F238E27FC236}">
                              <a16:creationId xmlns:a16="http://schemas.microsoft.com/office/drawing/2014/main" id="{E78697ED-A056-450D-88E0-52AA142E5B3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6074" y="3090291"/>
                          <a:ext cx="3502404" cy="3226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" name="Rectangle 62">
              <a:extLst>
                <a:ext uri="{FF2B5EF4-FFF2-40B4-BE49-F238E27FC236}">
                  <a16:creationId xmlns:a16="http://schemas.microsoft.com/office/drawing/2014/main" id="{C82A82A7-C29D-49A6-A877-E3105748C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2960" y="2531057"/>
              <a:ext cx="187803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C00000"/>
                  </a:solidFill>
                </a:rPr>
                <a:t>1870.8 </a:t>
              </a:r>
              <a:r>
                <a:rPr lang="en-US" sz="2800" dirty="0" err="1">
                  <a:solidFill>
                    <a:srgbClr val="C00000"/>
                  </a:solidFill>
                </a:rPr>
                <a:t>kN</a:t>
              </a:r>
              <a:endParaRPr lang="en-US" sz="2800" dirty="0">
                <a:solidFill>
                  <a:srgbClr val="C00000"/>
                </a:solidFill>
              </a:endParaRPr>
            </a:p>
          </p:txBody>
        </p:sp>
        <p:sp>
          <p:nvSpPr>
            <p:cNvPr id="75" name="Flèche vers le bas 1">
              <a:extLst>
                <a:ext uri="{FF2B5EF4-FFF2-40B4-BE49-F238E27FC236}">
                  <a16:creationId xmlns:a16="http://schemas.microsoft.com/office/drawing/2014/main" id="{5C4AC637-F6B1-4803-A93B-D09E53FD1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1563" y="2467154"/>
              <a:ext cx="288000" cy="595333"/>
            </a:xfrm>
            <a:prstGeom prst="downArrow">
              <a:avLst>
                <a:gd name="adj1" fmla="val 34287"/>
                <a:gd name="adj2" fmla="val 82991"/>
              </a:avLst>
            </a:prstGeom>
            <a:solidFill>
              <a:srgbClr val="C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</p:grpSp>
      <p:grpSp>
        <p:nvGrpSpPr>
          <p:cNvPr id="76" name="Groupe 8">
            <a:extLst>
              <a:ext uri="{FF2B5EF4-FFF2-40B4-BE49-F238E27FC236}">
                <a16:creationId xmlns:a16="http://schemas.microsoft.com/office/drawing/2014/main" id="{6FA2F828-C409-466A-A8AE-E017E5B11D0A}"/>
              </a:ext>
            </a:extLst>
          </p:cNvPr>
          <p:cNvGrpSpPr>
            <a:grpSpLocks/>
          </p:cNvGrpSpPr>
          <p:nvPr/>
        </p:nvGrpSpPr>
        <p:grpSpPr bwMode="auto">
          <a:xfrm>
            <a:off x="1025527" y="2923159"/>
            <a:ext cx="8448673" cy="2846387"/>
            <a:chOff x="34928" y="3214888"/>
            <a:chExt cx="8448653" cy="2846388"/>
          </a:xfrm>
        </p:grpSpPr>
        <p:sp>
          <p:nvSpPr>
            <p:cNvPr id="77" name="Rectangle 8">
              <a:extLst>
                <a:ext uri="{FF2B5EF4-FFF2-40B4-BE49-F238E27FC236}">
                  <a16:creationId xmlns:a16="http://schemas.microsoft.com/office/drawing/2014/main" id="{47389159-0A62-40F8-8DAD-D5C7E0290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8" y="3489926"/>
              <a:ext cx="5499087" cy="64928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marL="342900" indent="-342900" algn="l">
                <a:spcBef>
                  <a:spcPct val="20000"/>
                </a:spcBef>
                <a:buSzPct val="100000"/>
                <a:buFont typeface="Wingdings" pitchFamily="2" charset="2"/>
                <a:buChar char="Ø"/>
                <a:defRPr/>
              </a:pPr>
              <a:r>
                <a:rPr kumimoji="1" lang="en-US" dirty="0">
                  <a:solidFill>
                    <a:srgbClr val="008000"/>
                  </a:solidFill>
                  <a:latin typeface="+mn-lt"/>
                </a:rPr>
                <a:t>Buckling length in fire situation</a:t>
              </a:r>
            </a:p>
            <a:p>
              <a:pPr marL="531813" lvl="1" indent="-263525" algn="l">
                <a:spcBef>
                  <a:spcPct val="20000"/>
                </a:spcBef>
                <a:buSzPct val="100000"/>
                <a:buFont typeface="Arial" pitchFamily="34" charset="0"/>
                <a:buChar char="•"/>
                <a:tabLst>
                  <a:tab pos="3498850" algn="l"/>
                </a:tabLst>
                <a:defRPr/>
              </a:pPr>
              <a:r>
                <a:rPr lang="en-GB" sz="2000" b="0" kern="0" dirty="0">
                  <a:solidFill>
                    <a:srgbClr val="800080"/>
                  </a:solidFill>
                </a:rPr>
                <a:t>pinned column base</a:t>
              </a:r>
            </a:p>
          </p:txBody>
        </p:sp>
        <p:grpSp>
          <p:nvGrpSpPr>
            <p:cNvPr id="78" name="Groupe 6">
              <a:extLst>
                <a:ext uri="{FF2B5EF4-FFF2-40B4-BE49-F238E27FC236}">
                  <a16:creationId xmlns:a16="http://schemas.microsoft.com/office/drawing/2014/main" id="{7371B5F9-51B8-413E-B8F8-6EFE2BAAD0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9752" y="3214888"/>
              <a:ext cx="8173829" cy="2846388"/>
              <a:chOff x="309752" y="3214888"/>
              <a:chExt cx="8173829" cy="2846388"/>
            </a:xfrm>
          </p:grpSpPr>
          <p:graphicFrame>
            <p:nvGraphicFramePr>
              <p:cNvPr id="79" name="Objet 30">
                <a:extLst>
                  <a:ext uri="{FF2B5EF4-FFF2-40B4-BE49-F238E27FC236}">
                    <a16:creationId xmlns:a16="http://schemas.microsoft.com/office/drawing/2014/main" id="{BA9C7D0F-7317-4ED3-95FD-0CF00D45974D}"/>
                  </a:ext>
                </a:extLst>
              </p:cNvPr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09752" y="4322963"/>
              <a:ext cx="3792339" cy="4130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647" name="Équation" r:id="rId5" imgW="1968500" imgH="215900" progId="Equation.3">
                      <p:embed/>
                    </p:oleObj>
                  </mc:Choice>
                  <mc:Fallback>
                    <p:oleObj name="Équation" r:id="rId5" imgW="1968500" imgH="215900" progId="Equation.3">
                      <p:embed/>
                      <p:pic>
                        <p:nvPicPr>
                          <p:cNvPr id="79" name="Objet 30">
                            <a:extLst>
                              <a:ext uri="{FF2B5EF4-FFF2-40B4-BE49-F238E27FC236}">
                                <a16:creationId xmlns:a16="http://schemas.microsoft.com/office/drawing/2014/main" id="{BA9C7D0F-7317-4ED3-95FD-0CF00D45974D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9752" y="4322963"/>
                            <a:ext cx="3792339" cy="4130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80" name="Group 89">
                <a:extLst>
                  <a:ext uri="{FF2B5EF4-FFF2-40B4-BE49-F238E27FC236}">
                    <a16:creationId xmlns:a16="http://schemas.microsoft.com/office/drawing/2014/main" id="{221094D5-5DD1-4ABF-861C-B39EAF889C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10481" y="3214888"/>
                <a:ext cx="673100" cy="2846388"/>
                <a:chOff x="5208" y="1784"/>
                <a:chExt cx="424" cy="1793"/>
              </a:xfrm>
            </p:grpSpPr>
            <p:grpSp>
              <p:nvGrpSpPr>
                <p:cNvPr id="81" name="Group 85">
                  <a:extLst>
                    <a:ext uri="{FF2B5EF4-FFF2-40B4-BE49-F238E27FC236}">
                      <a16:creationId xmlns:a16="http://schemas.microsoft.com/office/drawing/2014/main" id="{CFCE6820-4B04-4E86-B7B3-ED62DD8ADC2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08" y="1784"/>
                  <a:ext cx="329" cy="1793"/>
                  <a:chOff x="5208" y="1784"/>
                  <a:chExt cx="329" cy="1793"/>
                </a:xfrm>
              </p:grpSpPr>
              <p:sp>
                <p:nvSpPr>
                  <p:cNvPr id="85" name="Freeform 78">
                    <a:extLst>
                      <a:ext uri="{FF2B5EF4-FFF2-40B4-BE49-F238E27FC236}">
                        <a16:creationId xmlns:a16="http://schemas.microsoft.com/office/drawing/2014/main" id="{409B972A-BB63-43BB-A42F-7319FA3247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09" y="1784"/>
                    <a:ext cx="228" cy="1736"/>
                  </a:xfrm>
                  <a:custGeom>
                    <a:avLst/>
                    <a:gdLst>
                      <a:gd name="T0" fmla="*/ 5 w 228"/>
                      <a:gd name="T1" fmla="*/ 0 h 1736"/>
                      <a:gd name="T2" fmla="*/ 7 w 228"/>
                      <a:gd name="T3" fmla="*/ 160 h 1736"/>
                      <a:gd name="T4" fmla="*/ 45 w 228"/>
                      <a:gd name="T5" fmla="*/ 384 h 1736"/>
                      <a:gd name="T6" fmla="*/ 77 w 228"/>
                      <a:gd name="T7" fmla="*/ 528 h 1736"/>
                      <a:gd name="T8" fmla="*/ 125 w 228"/>
                      <a:gd name="T9" fmla="*/ 680 h 1736"/>
                      <a:gd name="T10" fmla="*/ 193 w 228"/>
                      <a:gd name="T11" fmla="*/ 898 h 1736"/>
                      <a:gd name="T12" fmla="*/ 221 w 228"/>
                      <a:gd name="T13" fmla="*/ 1120 h 1736"/>
                      <a:gd name="T14" fmla="*/ 221 w 228"/>
                      <a:gd name="T15" fmla="*/ 1296 h 1736"/>
                      <a:gd name="T16" fmla="*/ 181 w 228"/>
                      <a:gd name="T17" fmla="*/ 1432 h 1736"/>
                      <a:gd name="T18" fmla="*/ 109 w 228"/>
                      <a:gd name="T19" fmla="*/ 1600 h 1736"/>
                      <a:gd name="T20" fmla="*/ 13 w 228"/>
                      <a:gd name="T21" fmla="*/ 1736 h 17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8"/>
                      <a:gd name="T34" fmla="*/ 0 h 1736"/>
                      <a:gd name="T35" fmla="*/ 228 w 228"/>
                      <a:gd name="T36" fmla="*/ 1736 h 17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8" h="1736">
                        <a:moveTo>
                          <a:pt x="5" y="0"/>
                        </a:moveTo>
                        <a:cubicBezTo>
                          <a:pt x="5" y="27"/>
                          <a:pt x="0" y="96"/>
                          <a:pt x="7" y="160"/>
                        </a:cubicBezTo>
                        <a:cubicBezTo>
                          <a:pt x="14" y="224"/>
                          <a:pt x="33" y="323"/>
                          <a:pt x="45" y="384"/>
                        </a:cubicBezTo>
                        <a:cubicBezTo>
                          <a:pt x="57" y="445"/>
                          <a:pt x="64" y="479"/>
                          <a:pt x="77" y="528"/>
                        </a:cubicBezTo>
                        <a:cubicBezTo>
                          <a:pt x="90" y="577"/>
                          <a:pt x="106" y="618"/>
                          <a:pt x="125" y="680"/>
                        </a:cubicBezTo>
                        <a:cubicBezTo>
                          <a:pt x="144" y="742"/>
                          <a:pt x="177" y="825"/>
                          <a:pt x="193" y="898"/>
                        </a:cubicBezTo>
                        <a:cubicBezTo>
                          <a:pt x="209" y="971"/>
                          <a:pt x="216" y="1054"/>
                          <a:pt x="221" y="1120"/>
                        </a:cubicBezTo>
                        <a:cubicBezTo>
                          <a:pt x="226" y="1186"/>
                          <a:pt x="228" y="1244"/>
                          <a:pt x="221" y="1296"/>
                        </a:cubicBezTo>
                        <a:cubicBezTo>
                          <a:pt x="214" y="1348"/>
                          <a:pt x="200" y="1381"/>
                          <a:pt x="181" y="1432"/>
                        </a:cubicBezTo>
                        <a:cubicBezTo>
                          <a:pt x="162" y="1483"/>
                          <a:pt x="137" y="1549"/>
                          <a:pt x="109" y="1600"/>
                        </a:cubicBezTo>
                        <a:cubicBezTo>
                          <a:pt x="81" y="1651"/>
                          <a:pt x="33" y="1708"/>
                          <a:pt x="13" y="1736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accent2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6" name="Line 79">
                    <a:extLst>
                      <a:ext uri="{FF2B5EF4-FFF2-40B4-BE49-F238E27FC236}">
                        <a16:creationId xmlns:a16="http://schemas.microsoft.com/office/drawing/2014/main" id="{E2D47636-377D-420E-A8C3-6B1537DA1ED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208" y="1788"/>
                    <a:ext cx="21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7" name="Oval 81">
                    <a:extLst>
                      <a:ext uri="{FF2B5EF4-FFF2-40B4-BE49-F238E27FC236}">
                        <a16:creationId xmlns:a16="http://schemas.microsoft.com/office/drawing/2014/main" id="{9C79F6E4-6FDF-4CE4-83F8-29597262C5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84" y="3501"/>
                    <a:ext cx="70" cy="76"/>
                  </a:xfrm>
                  <a:prstGeom prst="ellipse">
                    <a:avLst/>
                  </a:prstGeom>
                  <a:solidFill>
                    <a:srgbClr val="FFFF99"/>
                  </a:solidFill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sp>
              <p:nvSpPr>
                <p:cNvPr id="82" name="Line 86">
                  <a:extLst>
                    <a:ext uri="{FF2B5EF4-FFF2-40B4-BE49-F238E27FC236}">
                      <a16:creationId xmlns:a16="http://schemas.microsoft.com/office/drawing/2014/main" id="{7BBC7939-A030-4E69-B27F-5E5535D0C5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592" y="2312"/>
                  <a:ext cx="0" cy="123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lg"/>
                  <a:tailEnd type="triangle" w="med" len="lg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3" name="Line 87">
                  <a:extLst>
                    <a:ext uri="{FF2B5EF4-FFF2-40B4-BE49-F238E27FC236}">
                      <a16:creationId xmlns:a16="http://schemas.microsoft.com/office/drawing/2014/main" id="{2EA47553-9EFD-42A4-B933-E6556A9AA5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416" y="2320"/>
                  <a:ext cx="21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" name="Line 88">
                  <a:extLst>
                    <a:ext uri="{FF2B5EF4-FFF2-40B4-BE49-F238E27FC236}">
                      <a16:creationId xmlns:a16="http://schemas.microsoft.com/office/drawing/2014/main" id="{98EFC2A4-2058-46E4-BB9A-1693E5F8D9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92" y="3544"/>
                  <a:ext cx="232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0542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 lang="fr-LU" smtClean="0"/>
              <a:pPr/>
              <a:t>43</a:t>
            </a:fld>
            <a:endParaRPr lang="fr-LU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sp>
        <p:nvSpPr>
          <p:cNvPr id="88" name="Rectangle 6">
            <a:extLst>
              <a:ext uri="{FF2B5EF4-FFF2-40B4-BE49-F238E27FC236}">
                <a16:creationId xmlns:a16="http://schemas.microsoft.com/office/drawing/2014/main" id="{0A7406C3-709E-4890-B957-B31BFF28D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350" y="1827213"/>
            <a:ext cx="82613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4488" indent="-344488" algn="just">
              <a:buClr>
                <a:schemeClr val="tx1"/>
              </a:buClr>
              <a:buSzPct val="115000"/>
              <a:defRPr/>
            </a:pPr>
            <a:r>
              <a:rPr lang="en-GB" sz="2000" b="1" dirty="0">
                <a:solidFill>
                  <a:srgbClr val="004494"/>
                </a:solidFill>
              </a:rPr>
              <a:t>Step 2: Classify member</a:t>
            </a:r>
            <a:endParaRPr lang="en-GB" sz="2000" b="1" kern="0" dirty="0">
              <a:solidFill>
                <a:srgbClr val="004494"/>
              </a:solidFill>
            </a:endParaRPr>
          </a:p>
          <a:p>
            <a:pPr marL="531813" indent="-263525" algn="l">
              <a:spcBef>
                <a:spcPts val="600"/>
              </a:spcBef>
              <a:buClr>
                <a:schemeClr val="tx1"/>
              </a:buClr>
              <a:buSzPct val="115000"/>
              <a:buFont typeface="Arial" pitchFamily="34" charset="0"/>
              <a:buChar char="•"/>
              <a:defRPr/>
            </a:pPr>
            <a:r>
              <a:rPr lang="en-GB" sz="1600" b="0" kern="0" dirty="0">
                <a:solidFill>
                  <a:srgbClr val="800080"/>
                </a:solidFill>
                <a:latin typeface="+mn-lt"/>
              </a:rPr>
              <a:t>Bending member</a:t>
            </a:r>
          </a:p>
        </p:txBody>
      </p:sp>
      <p:grpSp>
        <p:nvGrpSpPr>
          <p:cNvPr id="89" name="Groupe 7">
            <a:extLst>
              <a:ext uri="{FF2B5EF4-FFF2-40B4-BE49-F238E27FC236}">
                <a16:creationId xmlns:a16="http://schemas.microsoft.com/office/drawing/2014/main" id="{41DD124C-9DFB-4CC1-8424-F7CFA26AD873}"/>
              </a:ext>
            </a:extLst>
          </p:cNvPr>
          <p:cNvGrpSpPr>
            <a:grpSpLocks/>
          </p:cNvGrpSpPr>
          <p:nvPr/>
        </p:nvGrpSpPr>
        <p:grpSpPr bwMode="auto">
          <a:xfrm>
            <a:off x="1266825" y="3094797"/>
            <a:ext cx="4127500" cy="687469"/>
            <a:chOff x="856552" y="2664534"/>
            <a:chExt cx="4127500" cy="698500"/>
          </a:xfrm>
        </p:grpSpPr>
        <p:sp>
          <p:nvSpPr>
            <p:cNvPr id="90" name="Rectangle 20">
              <a:extLst>
                <a:ext uri="{FF2B5EF4-FFF2-40B4-BE49-F238E27FC236}">
                  <a16:creationId xmlns:a16="http://schemas.microsoft.com/office/drawing/2014/main" id="{1AE56C19-2C9F-4C67-A26F-5F3F5D15F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848" y="2712790"/>
              <a:ext cx="864000" cy="511175"/>
            </a:xfrm>
            <a:prstGeom prst="rect">
              <a:avLst/>
            </a:prstGeom>
            <a:solidFill>
              <a:srgbClr val="777777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91" name="Objet 1">
              <a:extLst>
                <a:ext uri="{FF2B5EF4-FFF2-40B4-BE49-F238E27FC236}">
                  <a16:creationId xmlns:a16="http://schemas.microsoft.com/office/drawing/2014/main" id="{58277E54-EB5B-4C35-B63B-73CB23BB207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56552" y="2664534"/>
            <a:ext cx="4127500" cy="698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0" name="Équation" r:id="rId3" imgW="1651000" imgH="279400" progId="Equation.3">
                    <p:embed/>
                  </p:oleObj>
                </mc:Choice>
                <mc:Fallback>
                  <p:oleObj name="Équation" r:id="rId3" imgW="1651000" imgH="279400" progId="Equation.3">
                    <p:embed/>
                    <p:pic>
                      <p:nvPicPr>
                        <p:cNvPr id="91" name="Objet 1">
                          <a:extLst>
                            <a:ext uri="{FF2B5EF4-FFF2-40B4-BE49-F238E27FC236}">
                              <a16:creationId xmlns:a16="http://schemas.microsoft.com/office/drawing/2014/main" id="{58277E54-EB5B-4C35-B63B-73CB23BB207A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6552" y="2664534"/>
                          <a:ext cx="4127500" cy="698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" name="Groupe 6">
            <a:extLst>
              <a:ext uri="{FF2B5EF4-FFF2-40B4-BE49-F238E27FC236}">
                <a16:creationId xmlns:a16="http://schemas.microsoft.com/office/drawing/2014/main" id="{CB4B35B5-9A7D-4CC6-861A-EAB118341535}"/>
              </a:ext>
            </a:extLst>
          </p:cNvPr>
          <p:cNvGrpSpPr>
            <a:grpSpLocks/>
          </p:cNvGrpSpPr>
          <p:nvPr/>
        </p:nvGrpSpPr>
        <p:grpSpPr bwMode="auto">
          <a:xfrm>
            <a:off x="1207237" y="4725202"/>
            <a:ext cx="7062844" cy="1747104"/>
            <a:chOff x="552252" y="4367161"/>
            <a:chExt cx="7731223" cy="2147113"/>
          </a:xfrm>
        </p:grpSpPr>
        <p:sp>
          <p:nvSpPr>
            <p:cNvPr id="93" name="AutoShape 12">
              <a:extLst>
                <a:ext uri="{FF2B5EF4-FFF2-40B4-BE49-F238E27FC236}">
                  <a16:creationId xmlns:a16="http://schemas.microsoft.com/office/drawing/2014/main" id="{2B389D5D-7CDE-488D-9112-A2694C366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3714" y="5264603"/>
              <a:ext cx="1073150" cy="277813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Line 13">
              <a:extLst>
                <a:ext uri="{FF2B5EF4-FFF2-40B4-BE49-F238E27FC236}">
                  <a16:creationId xmlns:a16="http://schemas.microsoft.com/office/drawing/2014/main" id="{56E13D02-54F1-4062-A452-9A47555A48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8604" y="4616399"/>
              <a:ext cx="530225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Line 14">
              <a:extLst>
                <a:ext uri="{FF2B5EF4-FFF2-40B4-BE49-F238E27FC236}">
                  <a16:creationId xmlns:a16="http://schemas.microsoft.com/office/drawing/2014/main" id="{9AC10859-E3B5-4DF2-B070-6FBE6EDE45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8604" y="5775823"/>
              <a:ext cx="530225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Text Box 15">
              <a:extLst>
                <a:ext uri="{FF2B5EF4-FFF2-40B4-BE49-F238E27FC236}">
                  <a16:creationId xmlns:a16="http://schemas.microsoft.com/office/drawing/2014/main" id="{AA183C82-89A0-4EBA-88EE-653C2F32F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5191" y="4367161"/>
              <a:ext cx="19407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i="1"/>
                <a:t>Web class 1</a:t>
              </a:r>
            </a:p>
          </p:txBody>
        </p:sp>
        <p:sp>
          <p:nvSpPr>
            <p:cNvPr id="97" name="Text Box 16">
              <a:extLst>
                <a:ext uri="{FF2B5EF4-FFF2-40B4-BE49-F238E27FC236}">
                  <a16:creationId xmlns:a16="http://schemas.microsoft.com/office/drawing/2014/main" id="{28F2B480-B2ED-4C5D-BBA4-0B412E8048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5191" y="5550398"/>
              <a:ext cx="2288128" cy="461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i="1"/>
                <a:t>Flange class 1</a:t>
              </a:r>
            </a:p>
          </p:txBody>
        </p:sp>
        <p:sp>
          <p:nvSpPr>
            <p:cNvPr id="98" name="AutoShape 17">
              <a:extLst>
                <a:ext uri="{FF2B5EF4-FFF2-40B4-BE49-F238E27FC236}">
                  <a16:creationId xmlns:a16="http://schemas.microsoft.com/office/drawing/2014/main" id="{815C6E11-2694-41A8-921B-7E28AE166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504" y="4386782"/>
              <a:ext cx="115888" cy="2088000"/>
            </a:xfrm>
            <a:prstGeom prst="rightBrace">
              <a:avLst>
                <a:gd name="adj1" fmla="val 11811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9" name="Text Box 18">
              <a:extLst>
                <a:ext uri="{FF2B5EF4-FFF2-40B4-BE49-F238E27FC236}">
                  <a16:creationId xmlns:a16="http://schemas.microsoft.com/office/drawing/2014/main" id="{4C2EC88E-A8A9-442A-908D-FA5D585029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7929" y="4988378"/>
              <a:ext cx="1295546" cy="83099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Section</a:t>
              </a:r>
            </a:p>
            <a:p>
              <a:r>
                <a:rPr lang="en-US"/>
                <a:t>class 1</a:t>
              </a:r>
            </a:p>
          </p:txBody>
        </p:sp>
        <p:sp>
          <p:nvSpPr>
            <p:cNvPr id="100" name="Freeform 21">
              <a:extLst>
                <a:ext uri="{FF2B5EF4-FFF2-40B4-BE49-F238E27FC236}">
                  <a16:creationId xmlns:a16="http://schemas.microsoft.com/office/drawing/2014/main" id="{3CCC99A1-617D-45A8-8342-A5683FCAD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786" y="4856122"/>
              <a:ext cx="439737" cy="297115"/>
            </a:xfrm>
            <a:custGeom>
              <a:avLst/>
              <a:gdLst>
                <a:gd name="T0" fmla="*/ 2147483647 w 408"/>
                <a:gd name="T1" fmla="*/ 0 h 236"/>
                <a:gd name="T2" fmla="*/ 2147483647 w 408"/>
                <a:gd name="T3" fmla="*/ 2147483647 h 236"/>
                <a:gd name="T4" fmla="*/ 2147483647 w 408"/>
                <a:gd name="T5" fmla="*/ 2147483647 h 236"/>
                <a:gd name="T6" fmla="*/ 2147483647 w 408"/>
                <a:gd name="T7" fmla="*/ 2147483647 h 236"/>
                <a:gd name="T8" fmla="*/ 2147483647 w 408"/>
                <a:gd name="T9" fmla="*/ 2147483647 h 236"/>
                <a:gd name="T10" fmla="*/ 2147483647 w 408"/>
                <a:gd name="T11" fmla="*/ 2147483647 h 2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8"/>
                <a:gd name="T19" fmla="*/ 0 h 236"/>
                <a:gd name="T20" fmla="*/ 408 w 408"/>
                <a:gd name="T21" fmla="*/ 236 h 2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8" h="236">
                  <a:moveTo>
                    <a:pt x="3" y="0"/>
                  </a:moveTo>
                  <a:cubicBezTo>
                    <a:pt x="3" y="25"/>
                    <a:pt x="0" y="44"/>
                    <a:pt x="9" y="74"/>
                  </a:cubicBezTo>
                  <a:cubicBezTo>
                    <a:pt x="18" y="104"/>
                    <a:pt x="33" y="157"/>
                    <a:pt x="60" y="183"/>
                  </a:cubicBezTo>
                  <a:cubicBezTo>
                    <a:pt x="87" y="209"/>
                    <a:pt x="123" y="220"/>
                    <a:pt x="168" y="228"/>
                  </a:cubicBezTo>
                  <a:cubicBezTo>
                    <a:pt x="213" y="236"/>
                    <a:pt x="288" y="234"/>
                    <a:pt x="328" y="234"/>
                  </a:cubicBezTo>
                  <a:cubicBezTo>
                    <a:pt x="368" y="234"/>
                    <a:pt x="391" y="229"/>
                    <a:pt x="408" y="228"/>
                  </a:cubicBezTo>
                </a:path>
              </a:pathLst>
            </a:custGeom>
            <a:noFill/>
            <a:ln w="25400">
              <a:solidFill>
                <a:srgbClr val="80008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Text Box 24">
              <a:extLst>
                <a:ext uri="{FF2B5EF4-FFF2-40B4-BE49-F238E27FC236}">
                  <a16:creationId xmlns:a16="http://schemas.microsoft.com/office/drawing/2014/main" id="{248470D4-2F44-4DEF-A3AB-ABE97F012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8244" y="4981148"/>
              <a:ext cx="1068388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CH" sz="1800" i="1">
                  <a:solidFill>
                    <a:srgbClr val="800080"/>
                  </a:solidFill>
                </a:rPr>
                <a:t>= 18.9</a:t>
              </a:r>
              <a:endParaRPr lang="en-US" sz="1800" i="1">
                <a:solidFill>
                  <a:srgbClr val="800080"/>
                </a:solidFill>
              </a:endParaRPr>
            </a:p>
          </p:txBody>
        </p:sp>
        <p:sp>
          <p:nvSpPr>
            <p:cNvPr id="102" name="Text Box 26">
              <a:extLst>
                <a:ext uri="{FF2B5EF4-FFF2-40B4-BE49-F238E27FC236}">
                  <a16:creationId xmlns:a16="http://schemas.microsoft.com/office/drawing/2014/main" id="{19EE754A-A4FE-4FD4-8605-6419667A46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8781" y="6120266"/>
              <a:ext cx="1068388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CH" sz="1800" i="1">
                  <a:solidFill>
                    <a:srgbClr val="800080"/>
                  </a:solidFill>
                </a:rPr>
                <a:t>= 6.2</a:t>
              </a:r>
              <a:endParaRPr lang="en-US" sz="1800" i="1">
                <a:solidFill>
                  <a:srgbClr val="800080"/>
                </a:solidFill>
              </a:endParaRPr>
            </a:p>
          </p:txBody>
        </p:sp>
        <p:graphicFrame>
          <p:nvGraphicFramePr>
            <p:cNvPr id="103" name="Objet 2">
              <a:extLst>
                <a:ext uri="{FF2B5EF4-FFF2-40B4-BE49-F238E27FC236}">
                  <a16:creationId xmlns:a16="http://schemas.microsoft.com/office/drawing/2014/main" id="{80D4D439-287C-445F-BBD9-0045B71C071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62374" y="4377303"/>
            <a:ext cx="1809750" cy="53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1" name="Équation" r:id="rId5" imgW="723586" imgH="215806" progId="Equation.3">
                    <p:embed/>
                  </p:oleObj>
                </mc:Choice>
                <mc:Fallback>
                  <p:oleObj name="Équation" r:id="rId5" imgW="723586" imgH="215806" progId="Equation.3">
                    <p:embed/>
                    <p:pic>
                      <p:nvPicPr>
                        <p:cNvPr id="103" name="Objet 2">
                          <a:extLst>
                            <a:ext uri="{FF2B5EF4-FFF2-40B4-BE49-F238E27FC236}">
                              <a16:creationId xmlns:a16="http://schemas.microsoft.com/office/drawing/2014/main" id="{80D4D439-287C-445F-BBD9-0045B71C0718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374" y="4377303"/>
                          <a:ext cx="1809750" cy="539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" name="Objet 3">
              <a:extLst>
                <a:ext uri="{FF2B5EF4-FFF2-40B4-BE49-F238E27FC236}">
                  <a16:creationId xmlns:a16="http://schemas.microsoft.com/office/drawing/2014/main" id="{B7EBFF48-1EC3-4E50-98E2-16A9F785487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52252" y="5536004"/>
            <a:ext cx="1492460" cy="5399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2" name="Équation" r:id="rId7" imgW="596641" imgH="215806" progId="Equation.3">
                    <p:embed/>
                  </p:oleObj>
                </mc:Choice>
                <mc:Fallback>
                  <p:oleObj name="Équation" r:id="rId7" imgW="596641" imgH="215806" progId="Equation.3">
                    <p:embed/>
                    <p:pic>
                      <p:nvPicPr>
                        <p:cNvPr id="104" name="Objet 3">
                          <a:extLst>
                            <a:ext uri="{FF2B5EF4-FFF2-40B4-BE49-F238E27FC236}">
                              <a16:creationId xmlns:a16="http://schemas.microsoft.com/office/drawing/2014/main" id="{B7EBFF48-1EC3-4E50-98E2-16A9F7854875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2252" y="5536004"/>
                          <a:ext cx="1492460" cy="5399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5" name="Freeform 21">
              <a:extLst>
                <a:ext uri="{FF2B5EF4-FFF2-40B4-BE49-F238E27FC236}">
                  <a16:creationId xmlns:a16="http://schemas.microsoft.com/office/drawing/2014/main" id="{D8925166-51D2-48E7-B9F2-0E940FB88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115" y="6013891"/>
              <a:ext cx="439737" cy="297115"/>
            </a:xfrm>
            <a:custGeom>
              <a:avLst/>
              <a:gdLst>
                <a:gd name="T0" fmla="*/ 2147483647 w 408"/>
                <a:gd name="T1" fmla="*/ 0 h 236"/>
                <a:gd name="T2" fmla="*/ 2147483647 w 408"/>
                <a:gd name="T3" fmla="*/ 2147483647 h 236"/>
                <a:gd name="T4" fmla="*/ 2147483647 w 408"/>
                <a:gd name="T5" fmla="*/ 2147483647 h 236"/>
                <a:gd name="T6" fmla="*/ 2147483647 w 408"/>
                <a:gd name="T7" fmla="*/ 2147483647 h 236"/>
                <a:gd name="T8" fmla="*/ 2147483647 w 408"/>
                <a:gd name="T9" fmla="*/ 2147483647 h 236"/>
                <a:gd name="T10" fmla="*/ 2147483647 w 408"/>
                <a:gd name="T11" fmla="*/ 2147483647 h 2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8"/>
                <a:gd name="T19" fmla="*/ 0 h 236"/>
                <a:gd name="T20" fmla="*/ 408 w 408"/>
                <a:gd name="T21" fmla="*/ 236 h 2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8" h="236">
                  <a:moveTo>
                    <a:pt x="3" y="0"/>
                  </a:moveTo>
                  <a:cubicBezTo>
                    <a:pt x="3" y="25"/>
                    <a:pt x="0" y="44"/>
                    <a:pt x="9" y="74"/>
                  </a:cubicBezTo>
                  <a:cubicBezTo>
                    <a:pt x="18" y="104"/>
                    <a:pt x="33" y="157"/>
                    <a:pt x="60" y="183"/>
                  </a:cubicBezTo>
                  <a:cubicBezTo>
                    <a:pt x="87" y="209"/>
                    <a:pt x="123" y="220"/>
                    <a:pt x="168" y="228"/>
                  </a:cubicBezTo>
                  <a:cubicBezTo>
                    <a:pt x="213" y="236"/>
                    <a:pt x="288" y="234"/>
                    <a:pt x="328" y="234"/>
                  </a:cubicBezTo>
                  <a:cubicBezTo>
                    <a:pt x="368" y="234"/>
                    <a:pt x="391" y="229"/>
                    <a:pt x="408" y="228"/>
                  </a:cubicBezTo>
                </a:path>
              </a:pathLst>
            </a:custGeom>
            <a:noFill/>
            <a:ln w="25400">
              <a:solidFill>
                <a:srgbClr val="80008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106" name="Connecteur droit avec flèche 224">
              <a:extLst>
                <a:ext uri="{FF2B5EF4-FFF2-40B4-BE49-F238E27FC236}">
                  <a16:creationId xmlns:a16="http://schemas.microsoft.com/office/drawing/2014/main" id="{BED5E7DC-CF5B-4C26-85BB-2C5462A4313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73304" y="4828826"/>
              <a:ext cx="450376" cy="291559"/>
            </a:xfrm>
            <a:prstGeom prst="straightConnector1">
              <a:avLst/>
            </a:prstGeom>
            <a:noFill/>
            <a:ln w="25400" algn="ctr">
              <a:solidFill>
                <a:srgbClr val="008000"/>
              </a:solidFill>
              <a:round/>
              <a:headEnd/>
              <a:tailEnd type="arrow" w="med" len="med"/>
            </a:ln>
          </p:spPr>
        </p:cxnSp>
        <p:cxnSp>
          <p:nvCxnSpPr>
            <p:cNvPr id="107" name="Connecteur droit avec flèche 225">
              <a:extLst>
                <a:ext uri="{FF2B5EF4-FFF2-40B4-BE49-F238E27FC236}">
                  <a16:creationId xmlns:a16="http://schemas.microsoft.com/office/drawing/2014/main" id="{E1E9BB46-AA5D-4DF6-B40C-0BCCD60D43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60774" y="5993555"/>
              <a:ext cx="450376" cy="291559"/>
            </a:xfrm>
            <a:prstGeom prst="straightConnector1">
              <a:avLst/>
            </a:prstGeom>
            <a:noFill/>
            <a:ln w="25400" algn="ctr">
              <a:solidFill>
                <a:srgbClr val="008000"/>
              </a:solidFill>
              <a:round/>
              <a:headEnd/>
              <a:tailEnd type="arrow" w="med" len="med"/>
            </a:ln>
          </p:spPr>
        </p:cxnSp>
        <p:sp>
          <p:nvSpPr>
            <p:cNvPr id="108" name="Text Box 24">
              <a:extLst>
                <a:ext uri="{FF2B5EF4-FFF2-40B4-BE49-F238E27FC236}">
                  <a16:creationId xmlns:a16="http://schemas.microsoft.com/office/drawing/2014/main" id="{D07AC6DE-9703-4374-BAA1-52EA2136F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2629" y="4983248"/>
              <a:ext cx="1068388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CH" sz="1800" i="1">
                  <a:solidFill>
                    <a:srgbClr val="008000"/>
                  </a:solidFill>
                </a:rPr>
                <a:t>= 25.9</a:t>
              </a:r>
              <a:endParaRPr lang="en-US" sz="1800" i="1">
                <a:solidFill>
                  <a:srgbClr val="008000"/>
                </a:solidFill>
              </a:endParaRPr>
            </a:p>
          </p:txBody>
        </p:sp>
        <p:sp>
          <p:nvSpPr>
            <p:cNvPr id="109" name="Text Box 24">
              <a:extLst>
                <a:ext uri="{FF2B5EF4-FFF2-40B4-BE49-F238E27FC236}">
                  <a16:creationId xmlns:a16="http://schemas.microsoft.com/office/drawing/2014/main" id="{657565AC-DCC2-421F-8F29-A17503B35D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1173" y="6147562"/>
              <a:ext cx="1068388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CH" sz="1800" i="1">
                  <a:solidFill>
                    <a:srgbClr val="008000"/>
                  </a:solidFill>
                </a:rPr>
                <a:t>= 7.07</a:t>
              </a:r>
              <a:endParaRPr lang="en-US" sz="1800" i="1">
                <a:solidFill>
                  <a:srgbClr val="008000"/>
                </a:solidFill>
              </a:endParaRPr>
            </a:p>
          </p:txBody>
        </p:sp>
      </p:grpSp>
      <p:sp>
        <p:nvSpPr>
          <p:cNvPr id="110" name="Text Box 18">
            <a:extLst>
              <a:ext uri="{FF2B5EF4-FFF2-40B4-BE49-F238E27FC236}">
                <a16:creationId xmlns:a16="http://schemas.microsoft.com/office/drawing/2014/main" id="{52254E36-3859-46C8-BF0A-67B9F1029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254" y="4090390"/>
            <a:ext cx="4851400" cy="4619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Table 5.2 </a:t>
            </a:r>
            <a:r>
              <a:rPr lang="en-US" dirty="0">
                <a:solidFill>
                  <a:srgbClr val="008000"/>
                </a:solidFill>
              </a:rPr>
              <a:t>of </a:t>
            </a:r>
            <a:r>
              <a:rPr lang="en-US" dirty="0" err="1">
                <a:solidFill>
                  <a:srgbClr val="008000"/>
                </a:solidFill>
              </a:rPr>
              <a:t>Eurocode</a:t>
            </a:r>
            <a:r>
              <a:rPr lang="en-US" dirty="0">
                <a:solidFill>
                  <a:srgbClr val="008000"/>
                </a:solidFill>
              </a:rPr>
              <a:t> 3 part 1-1</a:t>
            </a:r>
          </a:p>
        </p:txBody>
      </p:sp>
      <p:sp>
        <p:nvSpPr>
          <p:cNvPr id="111" name="Text Box 18">
            <a:extLst>
              <a:ext uri="{FF2B5EF4-FFF2-40B4-BE49-F238E27FC236}">
                <a16:creationId xmlns:a16="http://schemas.microsoft.com/office/drawing/2014/main" id="{6D6363F5-C551-42E2-B547-817BBAAF1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254" y="2516000"/>
            <a:ext cx="5281613" cy="4603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Relation 4.2 </a:t>
            </a:r>
            <a:r>
              <a:rPr lang="en-US" dirty="0">
                <a:solidFill>
                  <a:srgbClr val="008000"/>
                </a:solidFill>
              </a:rPr>
              <a:t>of </a:t>
            </a:r>
            <a:r>
              <a:rPr lang="en-US" dirty="0" err="1">
                <a:solidFill>
                  <a:srgbClr val="008000"/>
                </a:solidFill>
              </a:rPr>
              <a:t>Eurocode</a:t>
            </a:r>
            <a:r>
              <a:rPr lang="en-US" dirty="0">
                <a:solidFill>
                  <a:srgbClr val="008000"/>
                </a:solidFill>
              </a:rPr>
              <a:t> 3 part 1-2</a:t>
            </a:r>
          </a:p>
        </p:txBody>
      </p:sp>
      <p:sp>
        <p:nvSpPr>
          <p:cNvPr id="112" name="Freeform 441">
            <a:extLst>
              <a:ext uri="{FF2B5EF4-FFF2-40B4-BE49-F238E27FC236}">
                <a16:creationId xmlns:a16="http://schemas.microsoft.com/office/drawing/2014/main" id="{2747D900-7477-426C-AE8F-A773E1853C13}"/>
              </a:ext>
            </a:extLst>
          </p:cNvPr>
          <p:cNvSpPr>
            <a:spLocks/>
          </p:cNvSpPr>
          <p:nvPr/>
        </p:nvSpPr>
        <p:spPr bwMode="auto">
          <a:xfrm>
            <a:off x="6578887" y="4179859"/>
            <a:ext cx="704850" cy="677863"/>
          </a:xfrm>
          <a:custGeom>
            <a:avLst/>
            <a:gdLst>
              <a:gd name="T0" fmla="*/ 0 w 471"/>
              <a:gd name="T1" fmla="*/ 0 h 1131"/>
              <a:gd name="T2" fmla="*/ 0 w 471"/>
              <a:gd name="T3" fmla="*/ 2147483647 h 1131"/>
              <a:gd name="T4" fmla="*/ 2147483647 w 471"/>
              <a:gd name="T5" fmla="*/ 2147483647 h 1131"/>
              <a:gd name="T6" fmla="*/ 2147483647 w 471"/>
              <a:gd name="T7" fmla="*/ 2147483647 h 1131"/>
              <a:gd name="T8" fmla="*/ 2147483647 w 471"/>
              <a:gd name="T9" fmla="*/ 2147483647 h 1131"/>
              <a:gd name="T10" fmla="*/ 2147483647 w 471"/>
              <a:gd name="T11" fmla="*/ 2147483647 h 1131"/>
              <a:gd name="T12" fmla="*/ 0 w 471"/>
              <a:gd name="T13" fmla="*/ 2147483647 h 1131"/>
              <a:gd name="T14" fmla="*/ 0 w 471"/>
              <a:gd name="T15" fmla="*/ 2147483647 h 1131"/>
              <a:gd name="T16" fmla="*/ 2147483647 w 471"/>
              <a:gd name="T17" fmla="*/ 2147483647 h 1131"/>
              <a:gd name="T18" fmla="*/ 2147483647 w 471"/>
              <a:gd name="T19" fmla="*/ 2147483647 h 1131"/>
              <a:gd name="T20" fmla="*/ 2147483647 w 471"/>
              <a:gd name="T21" fmla="*/ 2147483647 h 1131"/>
              <a:gd name="T22" fmla="*/ 2147483647 w 471"/>
              <a:gd name="T23" fmla="*/ 2147483647 h 1131"/>
              <a:gd name="T24" fmla="*/ 2147483647 w 471"/>
              <a:gd name="T25" fmla="*/ 2147483647 h 1131"/>
              <a:gd name="T26" fmla="*/ 2147483647 w 471"/>
              <a:gd name="T27" fmla="*/ 2147483647 h 1131"/>
              <a:gd name="T28" fmla="*/ 2147483647 w 471"/>
              <a:gd name="T29" fmla="*/ 2147483647 h 1131"/>
              <a:gd name="T30" fmla="*/ 2147483647 w 471"/>
              <a:gd name="T31" fmla="*/ 0 h 1131"/>
              <a:gd name="T32" fmla="*/ 0 w 471"/>
              <a:gd name="T33" fmla="*/ 0 h 1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71"/>
              <a:gd name="T52" fmla="*/ 0 h 1131"/>
              <a:gd name="T53" fmla="*/ 471 w 471"/>
              <a:gd name="T54" fmla="*/ 1131 h 113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71" h="1131">
                <a:moveTo>
                  <a:pt x="0" y="0"/>
                </a:moveTo>
                <a:lnTo>
                  <a:pt x="0" y="72"/>
                </a:lnTo>
                <a:lnTo>
                  <a:pt x="198" y="72"/>
                </a:lnTo>
                <a:lnTo>
                  <a:pt x="222" y="111"/>
                </a:lnTo>
                <a:lnTo>
                  <a:pt x="222" y="1023"/>
                </a:lnTo>
                <a:lnTo>
                  <a:pt x="207" y="1059"/>
                </a:lnTo>
                <a:lnTo>
                  <a:pt x="0" y="1059"/>
                </a:lnTo>
                <a:lnTo>
                  <a:pt x="0" y="1131"/>
                </a:lnTo>
                <a:lnTo>
                  <a:pt x="471" y="1131"/>
                </a:lnTo>
                <a:lnTo>
                  <a:pt x="471" y="1053"/>
                </a:lnTo>
                <a:lnTo>
                  <a:pt x="276" y="1056"/>
                </a:lnTo>
                <a:lnTo>
                  <a:pt x="255" y="1017"/>
                </a:lnTo>
                <a:lnTo>
                  <a:pt x="255" y="114"/>
                </a:lnTo>
                <a:lnTo>
                  <a:pt x="279" y="72"/>
                </a:lnTo>
                <a:lnTo>
                  <a:pt x="471" y="72"/>
                </a:lnTo>
                <a:lnTo>
                  <a:pt x="4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12700" cap="flat" cmpd="sng">
            <a:solidFill>
              <a:schemeClr val="tx2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3" name="Text Box 14">
            <a:extLst>
              <a:ext uri="{FF2B5EF4-FFF2-40B4-BE49-F238E27FC236}">
                <a16:creationId xmlns:a16="http://schemas.microsoft.com/office/drawing/2014/main" id="{03A3B440-516B-4880-A897-1E9F504EB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119" y="4318765"/>
            <a:ext cx="2095500" cy="4000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CH" sz="2000" dirty="0">
                <a:solidFill>
                  <a:srgbClr val="C00000"/>
                </a:solidFill>
              </a:rPr>
              <a:t>Compression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14" name="Freeform 21">
            <a:extLst>
              <a:ext uri="{FF2B5EF4-FFF2-40B4-BE49-F238E27FC236}">
                <a16:creationId xmlns:a16="http://schemas.microsoft.com/office/drawing/2014/main" id="{14AB2575-A18A-455B-AC31-6AEA6E08D630}"/>
              </a:ext>
            </a:extLst>
          </p:cNvPr>
          <p:cNvSpPr>
            <a:spLocks/>
          </p:cNvSpPr>
          <p:nvPr/>
        </p:nvSpPr>
        <p:spPr bwMode="auto">
          <a:xfrm>
            <a:off x="3752860" y="3724276"/>
            <a:ext cx="481003" cy="193264"/>
          </a:xfrm>
          <a:custGeom>
            <a:avLst/>
            <a:gdLst>
              <a:gd name="T0" fmla="*/ 2147483647 w 408"/>
              <a:gd name="T1" fmla="*/ 0 h 236"/>
              <a:gd name="T2" fmla="*/ 2147483647 w 408"/>
              <a:gd name="T3" fmla="*/ 2147483647 h 236"/>
              <a:gd name="T4" fmla="*/ 2147483647 w 408"/>
              <a:gd name="T5" fmla="*/ 2147483647 h 236"/>
              <a:gd name="T6" fmla="*/ 2147483647 w 408"/>
              <a:gd name="T7" fmla="*/ 2147483647 h 236"/>
              <a:gd name="T8" fmla="*/ 2147483647 w 408"/>
              <a:gd name="T9" fmla="*/ 2147483647 h 236"/>
              <a:gd name="T10" fmla="*/ 2147483647 w 408"/>
              <a:gd name="T11" fmla="*/ 2147483647 h 2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8"/>
              <a:gd name="T19" fmla="*/ 0 h 236"/>
              <a:gd name="T20" fmla="*/ 408 w 408"/>
              <a:gd name="T21" fmla="*/ 236 h 2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8" h="236">
                <a:moveTo>
                  <a:pt x="3" y="0"/>
                </a:moveTo>
                <a:cubicBezTo>
                  <a:pt x="3" y="25"/>
                  <a:pt x="0" y="44"/>
                  <a:pt x="9" y="74"/>
                </a:cubicBezTo>
                <a:cubicBezTo>
                  <a:pt x="18" y="104"/>
                  <a:pt x="33" y="157"/>
                  <a:pt x="60" y="183"/>
                </a:cubicBezTo>
                <a:cubicBezTo>
                  <a:pt x="87" y="209"/>
                  <a:pt x="123" y="220"/>
                  <a:pt x="168" y="228"/>
                </a:cubicBezTo>
                <a:cubicBezTo>
                  <a:pt x="213" y="236"/>
                  <a:pt x="288" y="234"/>
                  <a:pt x="328" y="234"/>
                </a:cubicBezTo>
                <a:cubicBezTo>
                  <a:pt x="368" y="234"/>
                  <a:pt x="391" y="229"/>
                  <a:pt x="408" y="228"/>
                </a:cubicBezTo>
              </a:path>
            </a:pathLst>
          </a:custGeom>
          <a:noFill/>
          <a:ln w="25400">
            <a:solidFill>
              <a:srgbClr val="8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5" name="Text Box 24">
            <a:extLst>
              <a:ext uri="{FF2B5EF4-FFF2-40B4-BE49-F238E27FC236}">
                <a16:creationId xmlns:a16="http://schemas.microsoft.com/office/drawing/2014/main" id="{C282D5C5-40AF-4155-A61E-99F3CE47E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9900" y="3705806"/>
            <a:ext cx="106838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CH" sz="1800" i="1" dirty="0">
                <a:solidFill>
                  <a:srgbClr val="800080"/>
                </a:solidFill>
              </a:rPr>
              <a:t>S275</a:t>
            </a:r>
            <a:endParaRPr lang="en-US" sz="1800" i="1" dirty="0">
              <a:solidFill>
                <a:srgbClr val="800080"/>
              </a:solidFill>
            </a:endParaRPr>
          </a:p>
        </p:txBody>
      </p:sp>
      <p:grpSp>
        <p:nvGrpSpPr>
          <p:cNvPr id="116" name="Groupe 2">
            <a:extLst>
              <a:ext uri="{FF2B5EF4-FFF2-40B4-BE49-F238E27FC236}">
                <a16:creationId xmlns:a16="http://schemas.microsoft.com/office/drawing/2014/main" id="{6F7BC88A-E729-41FE-A3CC-F2A9F9C2D20B}"/>
              </a:ext>
            </a:extLst>
          </p:cNvPr>
          <p:cNvGrpSpPr>
            <a:grpSpLocks/>
          </p:cNvGrpSpPr>
          <p:nvPr/>
        </p:nvGrpSpPr>
        <p:grpSpPr bwMode="auto">
          <a:xfrm>
            <a:off x="7658387" y="4179859"/>
            <a:ext cx="436563" cy="681038"/>
            <a:chOff x="7208874" y="3689498"/>
            <a:chExt cx="435935" cy="680483"/>
          </a:xfrm>
        </p:grpSpPr>
        <p:sp>
          <p:nvSpPr>
            <p:cNvPr id="117" name="Rectangle 18">
              <a:extLst>
                <a:ext uri="{FF2B5EF4-FFF2-40B4-BE49-F238E27FC236}">
                  <a16:creationId xmlns:a16="http://schemas.microsoft.com/office/drawing/2014/main" id="{DA1692D3-A1B2-4157-8EFC-6F04CF75D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867" y="3793706"/>
              <a:ext cx="119134" cy="427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fr-FR" sz="2800">
                  <a:solidFill>
                    <a:schemeClr val="bg2"/>
                  </a:solidFill>
                </a:rPr>
                <a:t>-</a:t>
              </a:r>
            </a:p>
          </p:txBody>
        </p:sp>
        <p:sp>
          <p:nvSpPr>
            <p:cNvPr id="118" name="Rectangle 1">
              <a:extLst>
                <a:ext uri="{FF2B5EF4-FFF2-40B4-BE49-F238E27FC236}">
                  <a16:creationId xmlns:a16="http://schemas.microsoft.com/office/drawing/2014/main" id="{07AE1971-9833-477A-ACF6-2C3F387A9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8874" y="3689498"/>
              <a:ext cx="435935" cy="680483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</p:grpSp>
      <p:grpSp>
        <p:nvGrpSpPr>
          <p:cNvPr id="119" name="Groupe 3">
            <a:extLst>
              <a:ext uri="{FF2B5EF4-FFF2-40B4-BE49-F238E27FC236}">
                <a16:creationId xmlns:a16="http://schemas.microsoft.com/office/drawing/2014/main" id="{BBC59D40-BA15-40CB-8DA2-D4A2ED482C14}"/>
              </a:ext>
            </a:extLst>
          </p:cNvPr>
          <p:cNvGrpSpPr>
            <a:grpSpLocks/>
          </p:cNvGrpSpPr>
          <p:nvPr/>
        </p:nvGrpSpPr>
        <p:grpSpPr bwMode="auto">
          <a:xfrm>
            <a:off x="6767523" y="1730337"/>
            <a:ext cx="2124075" cy="2224088"/>
            <a:chOff x="6609465" y="1321540"/>
            <a:chExt cx="2124000" cy="2222793"/>
          </a:xfrm>
        </p:grpSpPr>
        <p:pic>
          <p:nvPicPr>
            <p:cNvPr id="120" name="Picture 9">
              <a:extLst>
                <a:ext uri="{FF2B5EF4-FFF2-40B4-BE49-F238E27FC236}">
                  <a16:creationId xmlns:a16="http://schemas.microsoft.com/office/drawing/2014/main" id="{BA7188C6-550D-40A8-8340-DA86F38597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09465" y="1321540"/>
              <a:ext cx="2124000" cy="1957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" name="Text Box 24">
              <a:extLst>
                <a:ext uri="{FF2B5EF4-FFF2-40B4-BE49-F238E27FC236}">
                  <a16:creationId xmlns:a16="http://schemas.microsoft.com/office/drawing/2014/main" id="{C5A198D0-FD62-4A93-8D5F-23E79FCB9A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5403" y="3177621"/>
              <a:ext cx="1068387" cy="366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CH" sz="1800">
                  <a:solidFill>
                    <a:srgbClr val="800080"/>
                  </a:solidFill>
                </a:rPr>
                <a:t>HEB300</a:t>
              </a:r>
              <a:endParaRPr lang="en-US" sz="1800">
                <a:solidFill>
                  <a:srgbClr val="80008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59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id="{A63B39AE-F898-4331-9098-75F969A30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136" y="1857439"/>
            <a:ext cx="6601364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>
              <a:buClr>
                <a:schemeClr val="tx1"/>
              </a:buClr>
              <a:buSzPct val="115000"/>
              <a:tabLst>
                <a:tab pos="1081088" algn="l"/>
              </a:tabLst>
              <a:defRPr/>
            </a:pPr>
            <a:r>
              <a:rPr lang="en-GB" sz="2000" b="1" dirty="0">
                <a:solidFill>
                  <a:srgbClr val="004494"/>
                </a:solidFill>
              </a:rPr>
              <a:t>Step 3: Design resistance </a:t>
            </a:r>
            <a:r>
              <a:rPr lang="en-GB" sz="2000" b="1" u="sng" dirty="0">
                <a:solidFill>
                  <a:srgbClr val="C00000"/>
                </a:solidFill>
              </a:rPr>
              <a:t>at instant 0</a:t>
            </a:r>
            <a:r>
              <a:rPr lang="en-GB" sz="2000" b="1" dirty="0">
                <a:solidFill>
                  <a:srgbClr val="004494"/>
                </a:solidFill>
              </a:rPr>
              <a:t> (ambient temperature)</a:t>
            </a:r>
          </a:p>
          <a:p>
            <a:pPr algn="l">
              <a:buClr>
                <a:schemeClr val="tx1"/>
              </a:buClr>
              <a:buSzPct val="115000"/>
              <a:tabLst>
                <a:tab pos="1081088" algn="l"/>
              </a:tabLst>
              <a:defRPr/>
            </a:pPr>
            <a:endParaRPr lang="en-GB" sz="800" b="1" kern="0" dirty="0">
              <a:solidFill>
                <a:srgbClr val="004494"/>
              </a:solidFill>
            </a:endParaRPr>
          </a:p>
          <a:p>
            <a:pPr marL="268287" algn="l">
              <a:spcBef>
                <a:spcPts val="600"/>
              </a:spcBef>
              <a:buSzPct val="115000"/>
              <a:defRPr/>
            </a:pPr>
            <a:r>
              <a:rPr lang="en-GB" sz="1600" b="0" kern="0" dirty="0">
                <a:solidFill>
                  <a:srgbClr val="800080"/>
                </a:solidFill>
                <a:latin typeface="+mn-lt"/>
              </a:rPr>
              <a:t>Design resistance at instant 0 (ambient temperature) according to </a:t>
            </a:r>
            <a:r>
              <a:rPr lang="en-GB" sz="1600" u="sng" kern="0" dirty="0" err="1">
                <a:solidFill>
                  <a:srgbClr val="C00000"/>
                </a:solidFill>
                <a:latin typeface="+mn-lt"/>
              </a:rPr>
              <a:t>Eurocode</a:t>
            </a:r>
            <a:r>
              <a:rPr lang="en-GB" sz="1600" u="sng" kern="0" dirty="0">
                <a:solidFill>
                  <a:srgbClr val="C00000"/>
                </a:solidFill>
                <a:latin typeface="+mn-lt"/>
              </a:rPr>
              <a:t> 3 part 1-2</a:t>
            </a:r>
          </a:p>
        </p:txBody>
      </p:sp>
      <p:sp>
        <p:nvSpPr>
          <p:cNvPr id="40" name="Rectangle 6">
            <a:extLst>
              <a:ext uri="{FF2B5EF4-FFF2-40B4-BE49-F238E27FC236}">
                <a16:creationId xmlns:a16="http://schemas.microsoft.com/office/drawing/2014/main" id="{8380ABEA-C629-4E5F-A93D-6D1D7443A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3467100"/>
            <a:ext cx="6224587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00000"/>
              <a:buFont typeface="Wingdings" pitchFamily="2" charset="2"/>
              <a:buChar char="Ø"/>
            </a:pPr>
            <a:r>
              <a:rPr kumimoji="1" lang="en-US" dirty="0">
                <a:solidFill>
                  <a:srgbClr val="0000FF"/>
                </a:solidFill>
              </a:rPr>
              <a:t>Plastic axial resistance</a:t>
            </a:r>
            <a:endParaRPr kumimoji="1" lang="en-US" dirty="0">
              <a:solidFill>
                <a:srgbClr val="C00000"/>
              </a:solidFill>
            </a:endParaRPr>
          </a:p>
        </p:txBody>
      </p:sp>
      <p:sp>
        <p:nvSpPr>
          <p:cNvPr id="42" name="Rectangle 8">
            <a:extLst>
              <a:ext uri="{FF2B5EF4-FFF2-40B4-BE49-F238E27FC236}">
                <a16:creationId xmlns:a16="http://schemas.microsoft.com/office/drawing/2014/main" id="{90B5C8A7-6EFC-4B66-98F6-293DDE80A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63" y="4563523"/>
            <a:ext cx="652303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SzPct val="100000"/>
              <a:buFont typeface="Wingdings" pitchFamily="2" charset="2"/>
              <a:buChar char="Ø"/>
            </a:pPr>
            <a:r>
              <a:rPr kumimoji="1" lang="en-US" dirty="0">
                <a:solidFill>
                  <a:srgbClr val="008000"/>
                </a:solidFill>
              </a:rPr>
              <a:t>Non-dimensional slenderness</a:t>
            </a:r>
            <a:endParaRPr kumimoji="1" lang="en-US" dirty="0">
              <a:solidFill>
                <a:srgbClr val="C00000"/>
              </a:solidFill>
            </a:endParaRPr>
          </a:p>
        </p:txBody>
      </p:sp>
      <p:graphicFrame>
        <p:nvGraphicFramePr>
          <p:cNvPr id="43" name="Objet 146">
            <a:extLst>
              <a:ext uri="{FF2B5EF4-FFF2-40B4-BE49-F238E27FC236}">
                <a16:creationId xmlns:a16="http://schemas.microsoft.com/office/drawing/2014/main" id="{6E7AF8A3-2362-4E3F-8CF2-E457D3E6B1D7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336675" y="3959514"/>
          <a:ext cx="4989513" cy="516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Équation" r:id="rId3" imgW="2209800" imgH="228600" progId="Equation.3">
                  <p:embed/>
                </p:oleObj>
              </mc:Choice>
              <mc:Fallback>
                <p:oleObj name="Équation" r:id="rId3" imgW="2209800" imgH="228600" progId="Equation.3">
                  <p:embed/>
                  <p:pic>
                    <p:nvPicPr>
                      <p:cNvPr id="43" name="Objet 146">
                        <a:extLst>
                          <a:ext uri="{FF2B5EF4-FFF2-40B4-BE49-F238E27FC236}">
                            <a16:creationId xmlns:a16="http://schemas.microsoft.com/office/drawing/2014/main" id="{6E7AF8A3-2362-4E3F-8CF2-E457D3E6B1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675" y="3959514"/>
                        <a:ext cx="4989513" cy="516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Groupe 2">
            <a:extLst>
              <a:ext uri="{FF2B5EF4-FFF2-40B4-BE49-F238E27FC236}">
                <a16:creationId xmlns:a16="http://schemas.microsoft.com/office/drawing/2014/main" id="{0AB93F0E-3C96-4185-A12C-4E3D7120FB44}"/>
              </a:ext>
            </a:extLst>
          </p:cNvPr>
          <p:cNvGrpSpPr>
            <a:grpSpLocks/>
          </p:cNvGrpSpPr>
          <p:nvPr/>
        </p:nvGrpSpPr>
        <p:grpSpPr bwMode="auto">
          <a:xfrm>
            <a:off x="1336675" y="4964081"/>
            <a:ext cx="4911725" cy="1034448"/>
            <a:chOff x="870760" y="4333875"/>
            <a:chExt cx="5175250" cy="1238250"/>
          </a:xfrm>
        </p:grpSpPr>
        <p:sp>
          <p:nvSpPr>
            <p:cNvPr id="45" name="Rectangle 20">
              <a:extLst>
                <a:ext uri="{FF2B5EF4-FFF2-40B4-BE49-F238E27FC236}">
                  <a16:creationId xmlns:a16="http://schemas.microsoft.com/office/drawing/2014/main" id="{FDCD3AC3-9435-4244-8F4B-5354A169C2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3518" y="4517250"/>
              <a:ext cx="540000" cy="432000"/>
            </a:xfrm>
            <a:prstGeom prst="rect">
              <a:avLst/>
            </a:prstGeom>
            <a:solidFill>
              <a:srgbClr val="777777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46" name="Objet 149">
              <a:extLst>
                <a:ext uri="{FF2B5EF4-FFF2-40B4-BE49-F238E27FC236}">
                  <a16:creationId xmlns:a16="http://schemas.microsoft.com/office/drawing/2014/main" id="{2DD72757-1E16-42B0-BC0E-A8A0AA64576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70760" y="4333875"/>
            <a:ext cx="5175250" cy="1238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95" name="Équation" r:id="rId5" imgW="2070100" imgH="495300" progId="Equation.3">
                    <p:embed/>
                  </p:oleObj>
                </mc:Choice>
                <mc:Fallback>
                  <p:oleObj name="Équation" r:id="rId5" imgW="2070100" imgH="495300" progId="Equation.3">
                    <p:embed/>
                    <p:pic>
                      <p:nvPicPr>
                        <p:cNvPr id="46" name="Objet 149">
                          <a:extLst>
                            <a:ext uri="{FF2B5EF4-FFF2-40B4-BE49-F238E27FC236}">
                              <a16:creationId xmlns:a16="http://schemas.microsoft.com/office/drawing/2014/main" id="{2DD72757-1E16-42B0-BC0E-A8A0AA64576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70760" y="4333875"/>
                          <a:ext cx="5175250" cy="1238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7" name="Tableau 138">
            <a:extLst>
              <a:ext uri="{FF2B5EF4-FFF2-40B4-BE49-F238E27FC236}">
                <a16:creationId xmlns:a16="http://schemas.microsoft.com/office/drawing/2014/main" id="{2146EF62-A42A-4B68-B1AE-628BB2449E9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8484" y="3532325"/>
          <a:ext cx="2913062" cy="1615648"/>
        </p:xfrm>
        <a:graphic>
          <a:graphicData uri="http://schemas.openxmlformats.org/drawingml/2006/table">
            <a:tbl>
              <a:tblPr/>
              <a:tblGrid>
                <a:gridCol w="1452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33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HEB300</a:t>
                      </a:r>
                    </a:p>
                  </a:txBody>
                  <a:tcPr marL="91428" marR="91428"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74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CH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 (cm²)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28" marR="91428"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CH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149.08</a:t>
                      </a:r>
                      <a:endParaRPr kumimoji="0" lang="fr-FR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28" marR="91428"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9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CH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I</a:t>
                      </a:r>
                      <a:r>
                        <a:rPr kumimoji="0" lang="fr-CH" sz="1800" b="1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z</a:t>
                      </a:r>
                      <a:r>
                        <a:rPr kumimoji="0" lang="fr-CH" sz="1800" b="1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CH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(cm)</a:t>
                      </a:r>
                      <a:endParaRPr kumimoji="0" lang="fr-F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28" marR="91428" marT="45741" marB="457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7.58</a:t>
                      </a:r>
                    </a:p>
                  </a:txBody>
                  <a:tcPr marL="91428" marR="91428" marT="45741" marB="4574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227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7.5. Example 5 : Buckling resistance of a column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28E3CB83-B344-424D-B48A-7148E10C6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600" y="1853212"/>
            <a:ext cx="7489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>
              <a:buClr>
                <a:schemeClr val="tx1"/>
              </a:buClr>
              <a:buSzPct val="115000"/>
            </a:pPr>
            <a:r>
              <a:rPr lang="en-GB" sz="2000" b="1" dirty="0">
                <a:solidFill>
                  <a:srgbClr val="004494"/>
                </a:solidFill>
              </a:rPr>
              <a:t>Step 4: Degree of utilisation for tabulated data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0DB128CE-33AD-4DA9-ADEC-5BE99AD86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600" y="3069068"/>
            <a:ext cx="827405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l">
              <a:buClr>
                <a:schemeClr val="tx1"/>
              </a:buClr>
              <a:buSzPct val="115000"/>
            </a:pPr>
            <a:r>
              <a:rPr lang="en-GB" sz="2000" b="1" dirty="0">
                <a:solidFill>
                  <a:srgbClr val="004494"/>
                </a:solidFill>
              </a:rPr>
              <a:t>Step 5: Critical temperature </a:t>
            </a:r>
          </a:p>
          <a:p>
            <a:pPr algn="l">
              <a:spcBef>
                <a:spcPts val="600"/>
              </a:spcBef>
              <a:buSzPct val="115000"/>
            </a:pPr>
            <a:r>
              <a:rPr kumimoji="1" lang="en-US" sz="2000" dirty="0">
                <a:solidFill>
                  <a:srgbClr val="008000"/>
                </a:solidFill>
              </a:rPr>
              <a:t>linear interpolation of tabulated data</a:t>
            </a:r>
            <a:endParaRPr lang="en-GB" sz="2000" b="0" dirty="0">
              <a:solidFill>
                <a:srgbClr val="800080"/>
              </a:solidFill>
            </a:endParaRPr>
          </a:p>
        </p:txBody>
      </p:sp>
      <p:graphicFrame>
        <p:nvGraphicFramePr>
          <p:cNvPr id="14" name="Objet 149">
            <a:extLst>
              <a:ext uri="{FF2B5EF4-FFF2-40B4-BE49-F238E27FC236}">
                <a16:creationId xmlns:a16="http://schemas.microsoft.com/office/drawing/2014/main" id="{E7C7832F-A240-4A73-9D77-085C743B226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650800" y="2295523"/>
          <a:ext cx="2127250" cy="77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8" name="Équation" r:id="rId3" imgW="1257300" imgH="457200" progId="Equation.3">
                  <p:embed/>
                </p:oleObj>
              </mc:Choice>
              <mc:Fallback>
                <p:oleObj name="Équation" r:id="rId3" imgW="1257300" imgH="457200" progId="Equation.3">
                  <p:embed/>
                  <p:pic>
                    <p:nvPicPr>
                      <p:cNvPr id="14" name="Objet 149">
                        <a:extLst>
                          <a:ext uri="{FF2B5EF4-FFF2-40B4-BE49-F238E27FC236}">
                            <a16:creationId xmlns:a16="http://schemas.microsoft.com/office/drawing/2014/main" id="{E7C7832F-A240-4A73-9D77-085C743B22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0800" y="2295523"/>
                        <a:ext cx="2127250" cy="773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64E3DC8E-BE93-4605-B4C8-F62B691BDEC5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645943" y="3365137"/>
          <a:ext cx="14398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Équation" r:id="rId5" imgW="812447" imgH="241195" progId="Equation.3">
                  <p:embed/>
                </p:oleObj>
              </mc:Choice>
              <mc:Fallback>
                <p:oleObj name="Équation" r:id="rId5" imgW="812447" imgH="241195" progId="Equation.3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64E3DC8E-BE93-4605-B4C8-F62B691BDE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5943" y="3365137"/>
                        <a:ext cx="1439863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306">
            <a:extLst>
              <a:ext uri="{FF2B5EF4-FFF2-40B4-BE49-F238E27FC236}">
                <a16:creationId xmlns:a16="http://schemas.microsoft.com/office/drawing/2014/main" id="{FD516D9F-E472-43D7-A054-C0C258404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8450" y="4026331"/>
            <a:ext cx="3397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17" name="Rectangle 305">
            <a:extLst>
              <a:ext uri="{FF2B5EF4-FFF2-40B4-BE49-F238E27FC236}">
                <a16:creationId xmlns:a16="http://schemas.microsoft.com/office/drawing/2014/main" id="{649A0C25-9594-43F6-B335-EED0A9093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1800" y="4132693"/>
            <a:ext cx="114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18" name="Rectangle 304">
            <a:extLst>
              <a:ext uri="{FF2B5EF4-FFF2-40B4-BE49-F238E27FC236}">
                <a16:creationId xmlns:a16="http://schemas.microsoft.com/office/drawing/2014/main" id="{DEFAEC9B-1306-4A64-9AAF-8BA4D42D63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4400" y="4059668"/>
            <a:ext cx="1444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0.0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19" name="Rectangle 303">
            <a:extLst>
              <a:ext uri="{FF2B5EF4-FFF2-40B4-BE49-F238E27FC236}">
                <a16:creationId xmlns:a16="http://schemas.microsoft.com/office/drawing/2014/main" id="{95FEA2BE-4977-4C30-8924-6344999823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85900" y="3953306"/>
            <a:ext cx="3206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0.2</a:t>
            </a:r>
            <a:endParaRPr lang="en-US" sz="1800">
              <a:ea typeface="Times New Roman" pitchFamily="18" charset="0"/>
              <a:cs typeface="Arial" charset="0"/>
            </a:endParaRPr>
          </a:p>
        </p:txBody>
      </p:sp>
      <p:sp>
        <p:nvSpPr>
          <p:cNvPr id="20" name="Rectangle 302">
            <a:extLst>
              <a:ext uri="{FF2B5EF4-FFF2-40B4-BE49-F238E27FC236}">
                <a16:creationId xmlns:a16="http://schemas.microsoft.com/office/drawing/2014/main" id="{4D8FF108-EC91-49D2-BEF3-9213939D040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43125" y="3953306"/>
            <a:ext cx="3206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0.4</a:t>
            </a:r>
            <a:endParaRPr lang="en-US" sz="1800">
              <a:ea typeface="Times New Roman" pitchFamily="18" charset="0"/>
              <a:cs typeface="Arial" charset="0"/>
            </a:endParaRPr>
          </a:p>
        </p:txBody>
      </p:sp>
      <p:sp>
        <p:nvSpPr>
          <p:cNvPr id="21" name="Rectangle 301">
            <a:extLst>
              <a:ext uri="{FF2B5EF4-FFF2-40B4-BE49-F238E27FC236}">
                <a16:creationId xmlns:a16="http://schemas.microsoft.com/office/drawing/2014/main" id="{5993DEF9-508E-4455-9B4C-7A33000A0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90837" y="4039031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0.6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2" name="Rectangle 300">
            <a:extLst>
              <a:ext uri="{FF2B5EF4-FFF2-40B4-BE49-F238E27FC236}">
                <a16:creationId xmlns:a16="http://schemas.microsoft.com/office/drawing/2014/main" id="{9C776541-82BC-4A23-B895-0DFBDFDD24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51237" y="4039031"/>
            <a:ext cx="14287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0.8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3" name="Rectangle 299">
            <a:extLst>
              <a:ext uri="{FF2B5EF4-FFF2-40B4-BE49-F238E27FC236}">
                <a16:creationId xmlns:a16="http://schemas.microsoft.com/office/drawing/2014/main" id="{3278E646-1724-492A-9050-CEC855C605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08462" y="4039031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1.0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4" name="Rectangle 298">
            <a:extLst>
              <a:ext uri="{FF2B5EF4-FFF2-40B4-BE49-F238E27FC236}">
                <a16:creationId xmlns:a16="http://schemas.microsoft.com/office/drawing/2014/main" id="{98F275E9-88C2-44B4-B873-16B51ACFF8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67275" y="4039031"/>
            <a:ext cx="1444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1.2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5" name="Rectangle 297">
            <a:extLst>
              <a:ext uri="{FF2B5EF4-FFF2-40B4-BE49-F238E27FC236}">
                <a16:creationId xmlns:a16="http://schemas.microsoft.com/office/drawing/2014/main" id="{6A72C5CB-8437-4F10-9D26-28011CBC50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26087" y="4039031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1.4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6" name="Rectangle 296">
            <a:extLst>
              <a:ext uri="{FF2B5EF4-FFF2-40B4-BE49-F238E27FC236}">
                <a16:creationId xmlns:a16="http://schemas.microsoft.com/office/drawing/2014/main" id="{930E10B4-0E12-44EB-A10C-976F3C0005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84900" y="4039031"/>
            <a:ext cx="1444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1.6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7" name="Rectangle 295">
            <a:extLst>
              <a:ext uri="{FF2B5EF4-FFF2-40B4-BE49-F238E27FC236}">
                <a16:creationId xmlns:a16="http://schemas.microsoft.com/office/drawing/2014/main" id="{EAFAFECB-D398-478D-B3CD-E189AB0C6CA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43712" y="4039031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1.8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8" name="Rectangle 294">
            <a:extLst>
              <a:ext uri="{FF2B5EF4-FFF2-40B4-BE49-F238E27FC236}">
                <a16:creationId xmlns:a16="http://schemas.microsoft.com/office/drawing/2014/main" id="{F6049FAC-D5B6-4B82-9C3B-3D73C8848D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00937" y="4039031"/>
            <a:ext cx="14446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2.0</a:t>
            </a:r>
            <a:endParaRPr lang="en-US" sz="800">
              <a:ea typeface="Times New Roman" pitchFamily="18" charset="0"/>
              <a:cs typeface="Arial" charset="0"/>
            </a:endParaRPr>
          </a:p>
        </p:txBody>
      </p:sp>
      <p:sp>
        <p:nvSpPr>
          <p:cNvPr id="29" name="Rectangle 293">
            <a:extLst>
              <a:ext uri="{FF2B5EF4-FFF2-40B4-BE49-F238E27FC236}">
                <a16:creationId xmlns:a16="http://schemas.microsoft.com/office/drawing/2014/main" id="{0270EA2C-37EF-4D21-9A67-5939897D2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600" y="4277156"/>
            <a:ext cx="2190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C00000"/>
                </a:solidFill>
                <a:latin typeface="Symbol" pitchFamily="18" charset="2"/>
                <a:ea typeface="Times New Roman" pitchFamily="18" charset="0"/>
                <a:cs typeface="Symbol" pitchFamily="18" charset="2"/>
                <a:sym typeface="Symbol" pitchFamily="18" charset="2"/>
              </a:rPr>
              <a:t></a:t>
            </a:r>
            <a:r>
              <a:rPr lang="en-US" sz="1800" baseline="-25000">
                <a:solidFill>
                  <a:srgbClr val="C00000"/>
                </a:solidFill>
                <a:ea typeface="Times New Roman" pitchFamily="18" charset="0"/>
                <a:cs typeface="Symbol" pitchFamily="18" charset="2"/>
              </a:rPr>
              <a:t>0</a:t>
            </a:r>
          </a:p>
        </p:txBody>
      </p:sp>
      <p:sp>
        <p:nvSpPr>
          <p:cNvPr id="30" name="Rectangle 164">
            <a:extLst>
              <a:ext uri="{FF2B5EF4-FFF2-40B4-BE49-F238E27FC236}">
                <a16:creationId xmlns:a16="http://schemas.microsoft.com/office/drawing/2014/main" id="{DC6B03A0-23D4-4CAD-94B7-DAC7F43D2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537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1" name="Rectangle 163">
            <a:extLst>
              <a:ext uri="{FF2B5EF4-FFF2-40B4-BE49-F238E27FC236}">
                <a16:creationId xmlns:a16="http://schemas.microsoft.com/office/drawing/2014/main" id="{227ABBC0-C00B-4630-BE88-E9C1DD055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6937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2" name="Rectangle 162">
            <a:extLst>
              <a:ext uri="{FF2B5EF4-FFF2-40B4-BE49-F238E27FC236}">
                <a16:creationId xmlns:a16="http://schemas.microsoft.com/office/drawing/2014/main" id="{953075A7-C5E9-4D99-AC42-E5FCA79C0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5750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3" name="Rectangle 161">
            <a:extLst>
              <a:ext uri="{FF2B5EF4-FFF2-40B4-BE49-F238E27FC236}">
                <a16:creationId xmlns:a16="http://schemas.microsoft.com/office/drawing/2014/main" id="{82811741-428A-4FAA-9FF0-7F70828D6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562" y="4564493"/>
            <a:ext cx="2047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4" name="Rectangle 160">
            <a:extLst>
              <a:ext uri="{FF2B5EF4-FFF2-40B4-BE49-F238E27FC236}">
                <a16:creationId xmlns:a16="http://schemas.microsoft.com/office/drawing/2014/main" id="{B099653E-B600-41F3-9825-991733895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375" y="4564493"/>
            <a:ext cx="2047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5" name="Rectangle 159">
            <a:extLst>
              <a:ext uri="{FF2B5EF4-FFF2-40B4-BE49-F238E27FC236}">
                <a16:creationId xmlns:a16="http://schemas.microsoft.com/office/drawing/2014/main" id="{C4221EBB-5899-4A37-AB62-EB947CBDC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187" y="4564493"/>
            <a:ext cx="2047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6" name="Rectangle 158">
            <a:extLst>
              <a:ext uri="{FF2B5EF4-FFF2-40B4-BE49-F238E27FC236}">
                <a16:creationId xmlns:a16="http://schemas.microsoft.com/office/drawing/2014/main" id="{D4BBBA26-ED91-451E-B62A-F0326A949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9412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7" name="Rectangle 157">
            <a:extLst>
              <a:ext uri="{FF2B5EF4-FFF2-40B4-BE49-F238E27FC236}">
                <a16:creationId xmlns:a16="http://schemas.microsoft.com/office/drawing/2014/main" id="{E748B994-7905-4429-9BF4-A692D1406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8225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38" name="Rectangle 104">
            <a:extLst>
              <a:ext uri="{FF2B5EF4-FFF2-40B4-BE49-F238E27FC236}">
                <a16:creationId xmlns:a16="http://schemas.microsoft.com/office/drawing/2014/main" id="{4DED8A5A-8FBB-4369-8B1B-B963C8C62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712" y="4907393"/>
            <a:ext cx="2016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0.40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8" name="Rectangle 103">
            <a:extLst>
              <a:ext uri="{FF2B5EF4-FFF2-40B4-BE49-F238E27FC236}">
                <a16:creationId xmlns:a16="http://schemas.microsoft.com/office/drawing/2014/main" id="{06EA32B4-57D9-48F7-A170-28E0C131D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4907393"/>
            <a:ext cx="2397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629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" name="Rectangle 102">
            <a:extLst>
              <a:ext uri="{FF2B5EF4-FFF2-40B4-BE49-F238E27FC236}">
                <a16:creationId xmlns:a16="http://schemas.microsoft.com/office/drawing/2014/main" id="{0853E074-0048-445C-B629-BF822FC28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875" y="4907393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603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0" name="Rectangle 101">
            <a:extLst>
              <a:ext uri="{FF2B5EF4-FFF2-40B4-BE49-F238E27FC236}">
                <a16:creationId xmlns:a16="http://schemas.microsoft.com/office/drawing/2014/main" id="{2B5CBF5E-9D64-46B4-911F-1C4DF625B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100" y="4907393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578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1" name="Rectangle 100">
            <a:extLst>
              <a:ext uri="{FF2B5EF4-FFF2-40B4-BE49-F238E27FC236}">
                <a16:creationId xmlns:a16="http://schemas.microsoft.com/office/drawing/2014/main" id="{186EE643-1705-4489-BA9D-88FD3A30B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490739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544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2" name="Rectangle 99">
            <a:extLst>
              <a:ext uri="{FF2B5EF4-FFF2-40B4-BE49-F238E27FC236}">
                <a16:creationId xmlns:a16="http://schemas.microsoft.com/office/drawing/2014/main" id="{4AE2FAD9-5FCA-4135-9051-65F02F22F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490739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499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3" name="Rectangle 98">
            <a:extLst>
              <a:ext uri="{FF2B5EF4-FFF2-40B4-BE49-F238E27FC236}">
                <a16:creationId xmlns:a16="http://schemas.microsoft.com/office/drawing/2014/main" id="{6DE44CEF-AF47-41DA-A8B1-6A1972071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537" y="4907393"/>
            <a:ext cx="114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54" name="Rectangle 97">
            <a:extLst>
              <a:ext uri="{FF2B5EF4-FFF2-40B4-BE49-F238E27FC236}">
                <a16:creationId xmlns:a16="http://schemas.microsoft.com/office/drawing/2014/main" id="{A85BFAEB-1D1B-4D9F-811B-61543EB75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712" y="5151868"/>
            <a:ext cx="2016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0.42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5" name="Rectangle 96">
            <a:extLst>
              <a:ext uri="{FF2B5EF4-FFF2-40B4-BE49-F238E27FC236}">
                <a16:creationId xmlns:a16="http://schemas.microsoft.com/office/drawing/2014/main" id="{F5E49685-3CA8-495C-8AD9-61BBE5957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5151868"/>
            <a:ext cx="2397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621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6" name="Rectangle 95">
            <a:extLst>
              <a:ext uri="{FF2B5EF4-FFF2-40B4-BE49-F238E27FC236}">
                <a16:creationId xmlns:a16="http://schemas.microsoft.com/office/drawing/2014/main" id="{56ADB0BB-38C1-4B28-B43F-8A226AF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875" y="5151868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595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7" name="Rectangle 94">
            <a:extLst>
              <a:ext uri="{FF2B5EF4-FFF2-40B4-BE49-F238E27FC236}">
                <a16:creationId xmlns:a16="http://schemas.microsoft.com/office/drawing/2014/main" id="{27AF27DB-7918-4F9F-A260-F720F9D48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100" y="5151868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569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8" name="Rectangle 93">
            <a:extLst>
              <a:ext uri="{FF2B5EF4-FFF2-40B4-BE49-F238E27FC236}">
                <a16:creationId xmlns:a16="http://schemas.microsoft.com/office/drawing/2014/main" id="{67B6A887-9A61-42E2-9AE9-334C3FD38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5151868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535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59" name="Rectangle 92">
            <a:extLst>
              <a:ext uri="{FF2B5EF4-FFF2-40B4-BE49-F238E27FC236}">
                <a16:creationId xmlns:a16="http://schemas.microsoft.com/office/drawing/2014/main" id="{031B8F23-3E10-4384-9D03-CE5B92637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5151868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477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60" name="Rectangle 91">
            <a:extLst>
              <a:ext uri="{FF2B5EF4-FFF2-40B4-BE49-F238E27FC236}">
                <a16:creationId xmlns:a16="http://schemas.microsoft.com/office/drawing/2014/main" id="{CE87B7DB-64D7-42C8-ABD0-4A6AFD381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537" y="5151868"/>
            <a:ext cx="114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61" name="Rectangle 90">
            <a:extLst>
              <a:ext uri="{FF2B5EF4-FFF2-40B4-BE49-F238E27FC236}">
                <a16:creationId xmlns:a16="http://schemas.microsoft.com/office/drawing/2014/main" id="{28AB118A-0319-4BCC-AE51-C8AFC8456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5887" y="5310618"/>
            <a:ext cx="4492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0.44</a:t>
            </a:r>
          </a:p>
        </p:txBody>
      </p:sp>
      <p:sp>
        <p:nvSpPr>
          <p:cNvPr id="62" name="Rectangle 89">
            <a:extLst>
              <a:ext uri="{FF2B5EF4-FFF2-40B4-BE49-F238E27FC236}">
                <a16:creationId xmlns:a16="http://schemas.microsoft.com/office/drawing/2014/main" id="{2942D2DA-B6DF-4441-B331-2560C12D9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5396343"/>
            <a:ext cx="2397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613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63" name="Rectangle 88">
            <a:extLst>
              <a:ext uri="{FF2B5EF4-FFF2-40B4-BE49-F238E27FC236}">
                <a16:creationId xmlns:a16="http://schemas.microsoft.com/office/drawing/2014/main" id="{0530C0BB-8CAE-4B4D-A723-865D1761F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6850" y="5309031"/>
            <a:ext cx="3857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588</a:t>
            </a:r>
          </a:p>
        </p:txBody>
      </p:sp>
      <p:sp>
        <p:nvSpPr>
          <p:cNvPr id="64" name="Rectangle 87">
            <a:extLst>
              <a:ext uri="{FF2B5EF4-FFF2-40B4-BE49-F238E27FC236}">
                <a16:creationId xmlns:a16="http://schemas.microsoft.com/office/drawing/2014/main" id="{EBA399AB-E5FF-4FCD-B9D2-476014221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075" y="5309031"/>
            <a:ext cx="3857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561</a:t>
            </a:r>
          </a:p>
        </p:txBody>
      </p:sp>
      <p:sp>
        <p:nvSpPr>
          <p:cNvPr id="65" name="Rectangle 86">
            <a:extLst>
              <a:ext uri="{FF2B5EF4-FFF2-40B4-BE49-F238E27FC236}">
                <a16:creationId xmlns:a16="http://schemas.microsoft.com/office/drawing/2014/main" id="{3466FDA6-201D-4BCF-8A7A-00BB3C190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539634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525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66" name="Rectangle 85">
            <a:extLst>
              <a:ext uri="{FF2B5EF4-FFF2-40B4-BE49-F238E27FC236}">
                <a16:creationId xmlns:a16="http://schemas.microsoft.com/office/drawing/2014/main" id="{955B4543-B6FC-4BF6-8B32-0D8BC0DA0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539634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455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67" name="Rectangle 84">
            <a:extLst>
              <a:ext uri="{FF2B5EF4-FFF2-40B4-BE49-F238E27FC236}">
                <a16:creationId xmlns:a16="http://schemas.microsoft.com/office/drawing/2014/main" id="{3B9BB815-6868-4676-8CDC-A1BA34FC4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537" y="5396343"/>
            <a:ext cx="114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68" name="Rectangle 83">
            <a:extLst>
              <a:ext uri="{FF2B5EF4-FFF2-40B4-BE49-F238E27FC236}">
                <a16:creationId xmlns:a16="http://schemas.microsoft.com/office/drawing/2014/main" id="{460AE34E-32E8-4207-8DDE-A9A04CF5B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5887" y="5555093"/>
            <a:ext cx="449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0.46</a:t>
            </a:r>
          </a:p>
        </p:txBody>
      </p:sp>
      <p:sp>
        <p:nvSpPr>
          <p:cNvPr id="69" name="Rectangle 82">
            <a:extLst>
              <a:ext uri="{FF2B5EF4-FFF2-40B4-BE49-F238E27FC236}">
                <a16:creationId xmlns:a16="http://schemas.microsoft.com/office/drawing/2014/main" id="{50D8F626-CF98-492A-BC0F-676F96E88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5640818"/>
            <a:ext cx="2397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604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70" name="Rectangle 81">
            <a:extLst>
              <a:ext uri="{FF2B5EF4-FFF2-40B4-BE49-F238E27FC236}">
                <a16:creationId xmlns:a16="http://schemas.microsoft.com/office/drawing/2014/main" id="{AFDC1484-5A55-4D59-98EB-3B126BFDA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6850" y="5564618"/>
            <a:ext cx="3841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581</a:t>
            </a:r>
          </a:p>
        </p:txBody>
      </p:sp>
      <p:sp>
        <p:nvSpPr>
          <p:cNvPr id="71" name="Rectangle 80">
            <a:extLst>
              <a:ext uri="{FF2B5EF4-FFF2-40B4-BE49-F238E27FC236}">
                <a16:creationId xmlns:a16="http://schemas.microsoft.com/office/drawing/2014/main" id="{10617447-57A6-42AE-8A8E-ECBCEFD79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662" y="5564618"/>
            <a:ext cx="3841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553</a:t>
            </a:r>
          </a:p>
        </p:txBody>
      </p:sp>
      <p:sp>
        <p:nvSpPr>
          <p:cNvPr id="72" name="Rectangle 79">
            <a:extLst>
              <a:ext uri="{FF2B5EF4-FFF2-40B4-BE49-F238E27FC236}">
                <a16:creationId xmlns:a16="http://schemas.microsoft.com/office/drawing/2014/main" id="{C82B6964-2D2E-49BB-900A-40A97B936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5640818"/>
            <a:ext cx="2413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516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73" name="Rectangle 78">
            <a:extLst>
              <a:ext uri="{FF2B5EF4-FFF2-40B4-BE49-F238E27FC236}">
                <a16:creationId xmlns:a16="http://schemas.microsoft.com/office/drawing/2014/main" id="{D52945E7-3042-4D3F-897B-0641BDE82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5640818"/>
            <a:ext cx="2413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433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74" name="Rectangle 77">
            <a:extLst>
              <a:ext uri="{FF2B5EF4-FFF2-40B4-BE49-F238E27FC236}">
                <a16:creationId xmlns:a16="http://schemas.microsoft.com/office/drawing/2014/main" id="{4685E33A-D409-40A9-B29F-319E07B03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537" y="5640818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75" name="Rectangle 76">
            <a:extLst>
              <a:ext uri="{FF2B5EF4-FFF2-40B4-BE49-F238E27FC236}">
                <a16:creationId xmlns:a16="http://schemas.microsoft.com/office/drawing/2014/main" id="{EC7311C1-2580-4B78-B4C8-CCF9AC1F2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712" y="5872593"/>
            <a:ext cx="2016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ea typeface="Times New Roman" pitchFamily="18" charset="0"/>
                <a:cs typeface="Arial" charset="0"/>
              </a:rPr>
              <a:t>0.48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FCB292D-142D-47FF-95A8-16336D39C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5883706"/>
            <a:ext cx="2397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597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77" name="Rectangle 74">
            <a:extLst>
              <a:ext uri="{FF2B5EF4-FFF2-40B4-BE49-F238E27FC236}">
                <a16:creationId xmlns:a16="http://schemas.microsoft.com/office/drawing/2014/main" id="{C2D56813-14E5-43E1-8F8C-688220188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625" y="5885293"/>
            <a:ext cx="17462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ea typeface="Times New Roman" pitchFamily="18" charset="0"/>
                <a:cs typeface="Arial" charset="0"/>
              </a:rPr>
              <a:t>573</a:t>
            </a:r>
          </a:p>
        </p:txBody>
      </p:sp>
      <p:sp>
        <p:nvSpPr>
          <p:cNvPr id="78" name="Rectangle 73">
            <a:extLst>
              <a:ext uri="{FF2B5EF4-FFF2-40B4-BE49-F238E27FC236}">
                <a16:creationId xmlns:a16="http://schemas.microsoft.com/office/drawing/2014/main" id="{BA77CB4D-D8C5-41A4-A5AA-EE0D472C3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0437" y="5885293"/>
            <a:ext cx="174625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ea typeface="Times New Roman" pitchFamily="18" charset="0"/>
                <a:cs typeface="Arial" charset="0"/>
              </a:rPr>
              <a:t>545</a:t>
            </a:r>
          </a:p>
        </p:txBody>
      </p:sp>
      <p:sp>
        <p:nvSpPr>
          <p:cNvPr id="79" name="Rectangle 72">
            <a:extLst>
              <a:ext uri="{FF2B5EF4-FFF2-40B4-BE49-F238E27FC236}">
                <a16:creationId xmlns:a16="http://schemas.microsoft.com/office/drawing/2014/main" id="{379ED367-9FAF-4D19-9B35-93F6CBFE9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5883706"/>
            <a:ext cx="2413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506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0" name="Rectangle 71">
            <a:extLst>
              <a:ext uri="{FF2B5EF4-FFF2-40B4-BE49-F238E27FC236}">
                <a16:creationId xmlns:a16="http://schemas.microsoft.com/office/drawing/2014/main" id="{A55C5F6E-4412-4C2C-BE1D-1F373615C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5883706"/>
            <a:ext cx="24130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411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1" name="Rectangle 70">
            <a:extLst>
              <a:ext uri="{FF2B5EF4-FFF2-40B4-BE49-F238E27FC236}">
                <a16:creationId xmlns:a16="http://schemas.microsoft.com/office/drawing/2014/main" id="{9B894911-AC3B-4EE1-917E-1B01F363F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712" y="6126593"/>
            <a:ext cx="2016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0.50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2" name="Rectangle 69">
            <a:extLst>
              <a:ext uri="{FF2B5EF4-FFF2-40B4-BE49-F238E27FC236}">
                <a16:creationId xmlns:a16="http://schemas.microsoft.com/office/drawing/2014/main" id="{D04D16E2-F9CB-4913-814B-63152B416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6126593"/>
            <a:ext cx="2397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590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3" name="Rectangle 68">
            <a:extLst>
              <a:ext uri="{FF2B5EF4-FFF2-40B4-BE49-F238E27FC236}">
                <a16:creationId xmlns:a16="http://schemas.microsoft.com/office/drawing/2014/main" id="{C7252FED-EA27-4993-91B5-45D99584A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875" y="6126593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566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4" name="Rectangle 67">
            <a:extLst>
              <a:ext uri="{FF2B5EF4-FFF2-40B4-BE49-F238E27FC236}">
                <a16:creationId xmlns:a16="http://schemas.microsoft.com/office/drawing/2014/main" id="{34214EE0-94A4-4806-89B3-52008A91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100" y="6126593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536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5" name="Rectangle 66">
            <a:extLst>
              <a:ext uri="{FF2B5EF4-FFF2-40B4-BE49-F238E27FC236}">
                <a16:creationId xmlns:a16="http://schemas.microsoft.com/office/drawing/2014/main" id="{67FDBB4A-BB31-48D3-948D-FDA504B65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612659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494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6" name="Rectangle 65">
            <a:extLst>
              <a:ext uri="{FF2B5EF4-FFF2-40B4-BE49-F238E27FC236}">
                <a16:creationId xmlns:a16="http://schemas.microsoft.com/office/drawing/2014/main" id="{56AB2787-F9F2-4A99-A823-3864FC602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6126593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367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7" name="Rectangle 64">
            <a:extLst>
              <a:ext uri="{FF2B5EF4-FFF2-40B4-BE49-F238E27FC236}">
                <a16:creationId xmlns:a16="http://schemas.microsoft.com/office/drawing/2014/main" id="{025AE8E9-2B3E-45B7-BBED-94DAA0843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712" y="6371068"/>
            <a:ext cx="201613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0.52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8" name="Rectangle 63">
            <a:extLst>
              <a:ext uri="{FF2B5EF4-FFF2-40B4-BE49-F238E27FC236}">
                <a16:creationId xmlns:a16="http://schemas.microsoft.com/office/drawing/2014/main" id="{D6000042-BEAE-4D5A-9269-ABA2439A7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062" y="6371068"/>
            <a:ext cx="2397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584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89" name="Rectangle 62">
            <a:extLst>
              <a:ext uri="{FF2B5EF4-FFF2-40B4-BE49-F238E27FC236}">
                <a16:creationId xmlns:a16="http://schemas.microsoft.com/office/drawing/2014/main" id="{89CB149C-EAF7-45AC-BAE7-2551AF4F9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9875" y="6371068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559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90" name="Rectangle 61">
            <a:extLst>
              <a:ext uri="{FF2B5EF4-FFF2-40B4-BE49-F238E27FC236}">
                <a16:creationId xmlns:a16="http://schemas.microsoft.com/office/drawing/2014/main" id="{135E1253-DF46-4634-99C0-A89B88A59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100" y="6371068"/>
            <a:ext cx="239712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528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91" name="Rectangle 60">
            <a:extLst>
              <a:ext uri="{FF2B5EF4-FFF2-40B4-BE49-F238E27FC236}">
                <a16:creationId xmlns:a16="http://schemas.microsoft.com/office/drawing/2014/main" id="{C2D7576B-E1D0-4DD1-9BA4-09A2C696E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5912" y="6371068"/>
            <a:ext cx="24130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8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477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92" name="Rectangle 59">
            <a:extLst>
              <a:ext uri="{FF2B5EF4-FFF2-40B4-BE49-F238E27FC236}">
                <a16:creationId xmlns:a16="http://schemas.microsoft.com/office/drawing/2014/main" id="{F3723665-16FF-4AA9-A553-CAFE07E04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725" y="6371068"/>
            <a:ext cx="1143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fr-FR"/>
          </a:p>
        </p:txBody>
      </p:sp>
      <p:sp>
        <p:nvSpPr>
          <p:cNvPr id="93" name="Line 13">
            <a:extLst>
              <a:ext uri="{FF2B5EF4-FFF2-40B4-BE49-F238E27FC236}">
                <a16:creationId xmlns:a16="http://schemas.microsoft.com/office/drawing/2014/main" id="{25AA4328-2782-4257-A399-93C28B2E00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590475" y="4008868"/>
            <a:ext cx="1587" cy="2447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4" name="Rectangle 12">
            <a:extLst>
              <a:ext uri="{FF2B5EF4-FFF2-40B4-BE49-F238E27FC236}">
                <a16:creationId xmlns:a16="http://schemas.microsoft.com/office/drawing/2014/main" id="{670E9A46-ED53-49FE-9B02-96FEC414C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0475" y="3896156"/>
            <a:ext cx="17462" cy="24479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5" name="Rectangle 10">
            <a:extLst>
              <a:ext uri="{FF2B5EF4-FFF2-40B4-BE49-F238E27FC236}">
                <a16:creationId xmlns:a16="http://schemas.microsoft.com/office/drawing/2014/main" id="{A5A15955-E18B-4A60-9D25-A71FF551C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637" y="3881868"/>
            <a:ext cx="15875" cy="22685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6" name="Line 9">
            <a:extLst>
              <a:ext uri="{FF2B5EF4-FFF2-40B4-BE49-F238E27FC236}">
                <a16:creationId xmlns:a16="http://schemas.microsoft.com/office/drawing/2014/main" id="{B8B39938-A15D-4E4B-8FAA-65B069C8EA4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49287" y="4300968"/>
            <a:ext cx="1588" cy="215900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7" name="Rectangle 8">
            <a:extLst>
              <a:ext uri="{FF2B5EF4-FFF2-40B4-BE49-F238E27FC236}">
                <a16:creationId xmlns:a16="http://schemas.microsoft.com/office/drawing/2014/main" id="{F8897C53-C116-4531-ACA1-B3FB93025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287" y="4300968"/>
            <a:ext cx="17463" cy="215900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8" name="Rectangle 6">
            <a:extLst>
              <a:ext uri="{FF2B5EF4-FFF2-40B4-BE49-F238E27FC236}">
                <a16:creationId xmlns:a16="http://schemas.microsoft.com/office/drawing/2014/main" id="{BCEBF247-2A95-4804-8D0D-554446A31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825" y="3865199"/>
            <a:ext cx="7902575" cy="1587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99" name="Line 5">
            <a:extLst>
              <a:ext uri="{FF2B5EF4-FFF2-40B4-BE49-F238E27FC236}">
                <a16:creationId xmlns:a16="http://schemas.microsoft.com/office/drawing/2014/main" id="{704D883C-5AAD-4136-A133-0B6F250DB8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7937" y="4281918"/>
            <a:ext cx="790257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" name="Rectangle 4">
            <a:extLst>
              <a:ext uri="{FF2B5EF4-FFF2-40B4-BE49-F238E27FC236}">
                <a16:creationId xmlns:a16="http://schemas.microsoft.com/office/drawing/2014/main" id="{7FDE7F6F-1B9C-42F1-9855-F60A713C9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7937" y="4281918"/>
            <a:ext cx="7902575" cy="190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graphicFrame>
        <p:nvGraphicFramePr>
          <p:cNvPr id="101" name="Objet 628">
            <a:extLst>
              <a:ext uri="{FF2B5EF4-FFF2-40B4-BE49-F238E27FC236}">
                <a16:creationId xmlns:a16="http://schemas.microsoft.com/office/drawing/2014/main" id="{AB32BFA6-8614-4883-B883-A340C16D4AB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747637" y="3873931"/>
          <a:ext cx="4318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0" name="Équation" r:id="rId7" imgW="253890" imgH="241195" progId="Equation.3">
                  <p:embed/>
                </p:oleObj>
              </mc:Choice>
              <mc:Fallback>
                <p:oleObj name="Équation" r:id="rId7" imgW="253890" imgH="241195" progId="Equation.3">
                  <p:embed/>
                  <p:pic>
                    <p:nvPicPr>
                      <p:cNvPr id="101" name="Objet 628">
                        <a:extLst>
                          <a:ext uri="{FF2B5EF4-FFF2-40B4-BE49-F238E27FC236}">
                            <a16:creationId xmlns:a16="http://schemas.microsoft.com/office/drawing/2014/main" id="{AB32BFA6-8614-4883-B883-A340C16D4A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7637" y="3873931"/>
                        <a:ext cx="431800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Rectangle 157">
            <a:extLst>
              <a:ext uri="{FF2B5EF4-FFF2-40B4-BE49-F238E27FC236}">
                <a16:creationId xmlns:a16="http://schemas.microsoft.com/office/drawing/2014/main" id="{F2D9A738-E88A-40C0-9713-C55E5FD26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1800" y="4564493"/>
            <a:ext cx="2047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103" name="Rectangle 157">
            <a:extLst>
              <a:ext uri="{FF2B5EF4-FFF2-40B4-BE49-F238E27FC236}">
                <a16:creationId xmlns:a16="http://schemas.microsoft.com/office/drawing/2014/main" id="{B345C82A-AB6D-4E0E-A59D-A6574A649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0612" y="4564493"/>
            <a:ext cx="206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104" name="Rectangle 157">
            <a:extLst>
              <a:ext uri="{FF2B5EF4-FFF2-40B4-BE49-F238E27FC236}">
                <a16:creationId xmlns:a16="http://schemas.microsoft.com/office/drawing/2014/main" id="{553FE78B-8B26-46B0-BFB7-C8BC886A9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662" y="4566081"/>
            <a:ext cx="2047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sp>
        <p:nvSpPr>
          <p:cNvPr id="105" name="Rectangle 157">
            <a:extLst>
              <a:ext uri="{FF2B5EF4-FFF2-40B4-BE49-F238E27FC236}">
                <a16:creationId xmlns:a16="http://schemas.microsoft.com/office/drawing/2014/main" id="{FDEC7B48-47DC-4A89-925A-783D05089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412" y="4566081"/>
            <a:ext cx="2047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8000"/>
                </a:solidFill>
                <a:ea typeface="Times New Roman" pitchFamily="18" charset="0"/>
                <a:cs typeface="Arial" charset="0"/>
              </a:rPr>
              <a:t>…</a:t>
            </a:r>
          </a:p>
        </p:txBody>
      </p:sp>
      <p:grpSp>
        <p:nvGrpSpPr>
          <p:cNvPr id="106" name="Groupe 104648">
            <a:extLst>
              <a:ext uri="{FF2B5EF4-FFF2-40B4-BE49-F238E27FC236}">
                <a16:creationId xmlns:a16="http://schemas.microsoft.com/office/drawing/2014/main" id="{B4CF7A85-1BA5-4CC4-B012-D4CD49DC70B0}"/>
              </a:ext>
            </a:extLst>
          </p:cNvPr>
          <p:cNvGrpSpPr>
            <a:grpSpLocks/>
          </p:cNvGrpSpPr>
          <p:nvPr/>
        </p:nvGrpSpPr>
        <p:grpSpPr bwMode="auto">
          <a:xfrm>
            <a:off x="2658862" y="5262993"/>
            <a:ext cx="5653088" cy="617538"/>
            <a:chOff x="1764999" y="5273752"/>
            <a:chExt cx="5653827" cy="616688"/>
          </a:xfrm>
        </p:grpSpPr>
        <p:graphicFrame>
          <p:nvGraphicFramePr>
            <p:cNvPr id="107" name="Objet 1">
              <a:extLst>
                <a:ext uri="{FF2B5EF4-FFF2-40B4-BE49-F238E27FC236}">
                  <a16:creationId xmlns:a16="http://schemas.microsoft.com/office/drawing/2014/main" id="{820BF981-3507-4B58-81FE-61077C056EC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294751" y="5364505"/>
            <a:ext cx="2124075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41" name="Équation" r:id="rId9" imgW="888614" imgH="215806" progId="Equation.3">
                    <p:embed/>
                  </p:oleObj>
                </mc:Choice>
                <mc:Fallback>
                  <p:oleObj name="Équation" r:id="rId9" imgW="888614" imgH="215806" progId="Equation.3">
                    <p:embed/>
                    <p:pic>
                      <p:nvPicPr>
                        <p:cNvPr id="107" name="Objet 1">
                          <a:extLst>
                            <a:ext uri="{FF2B5EF4-FFF2-40B4-BE49-F238E27FC236}">
                              <a16:creationId xmlns:a16="http://schemas.microsoft.com/office/drawing/2014/main" id="{820BF981-3507-4B58-81FE-61077C056EC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94751" y="5364505"/>
                          <a:ext cx="2124075" cy="514350"/>
                        </a:xfrm>
                        <a:prstGeom prst="rect">
                          <a:avLst/>
                        </a:prstGeom>
                        <a:solidFill>
                          <a:srgbClr val="D2D2F4"/>
                        </a:solidFill>
                        <a:ln w="127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8" name="AutoShape 12">
              <a:extLst>
                <a:ext uri="{FF2B5EF4-FFF2-40B4-BE49-F238E27FC236}">
                  <a16:creationId xmlns:a16="http://schemas.microsoft.com/office/drawing/2014/main" id="{7745F6E5-3412-4B48-ACA5-B024E7B51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654" y="5474804"/>
              <a:ext cx="1404000" cy="277633"/>
            </a:xfrm>
            <a:custGeom>
              <a:avLst/>
              <a:gdLst>
                <a:gd name="T0" fmla="*/ 2147483647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Ellipse 104646">
              <a:extLst>
                <a:ext uri="{FF2B5EF4-FFF2-40B4-BE49-F238E27FC236}">
                  <a16:creationId xmlns:a16="http://schemas.microsoft.com/office/drawing/2014/main" id="{6D6154E8-4296-4375-AFA4-54756610B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4999" y="5273752"/>
              <a:ext cx="1828800" cy="616688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936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82" y="2325124"/>
            <a:ext cx="3952682" cy="1598152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608880" y="3741348"/>
            <a:ext cx="71484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</a:t>
            </a:r>
            <a:r>
              <a:rPr lang="en-GB" sz="2400" b="1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1.0m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Only one ring to consider (</a:t>
            </a:r>
            <a:r>
              <a:rPr lang="en-GB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z</a:t>
            </a:r>
            <a:r>
              <a:rPr lang="en-GB" sz="2400" b="1" i="1" baseline="-250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= 0.5m)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External radius r</a:t>
            </a:r>
            <a:r>
              <a:rPr lang="en-GB" sz="24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= 2.0m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Internal radius r</a:t>
            </a:r>
            <a:r>
              <a:rPr lang="en-GB" sz="2400" b="1" i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 = (6.15-0.5)/6.15*2.0m = 1.84m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GB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Simplification : l = 2.5m</a:t>
            </a:r>
            <a:endParaRPr lang="en-GB" sz="24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84255" y="3286465"/>
            <a:ext cx="657225" cy="20955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37" name="Image 9" descr="B-25fig.gif"/>
          <p:cNvPicPr/>
          <p:nvPr/>
        </p:nvPicPr>
        <p:blipFill>
          <a:blip r:embed="rId3" cstate="print"/>
          <a:srcRect t="8411" b="13551"/>
          <a:stretch>
            <a:fillRect/>
          </a:stretch>
        </p:blipFill>
        <p:spPr>
          <a:xfrm>
            <a:off x="5202766" y="2804090"/>
            <a:ext cx="3604124" cy="19401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893582" y="1937179"/>
                <a:ext cx="7532914" cy="8082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i="0"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fr-LU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L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LU" i="1">
                              <a:latin typeface="Cambria Math" panose="02040503050406030204" pitchFamily="18" charset="0"/>
                            </a:rPr>
                            <m:t>𝐻</m:t>
                          </m:r>
                        </m:num>
                        <m:den>
                          <m:r>
                            <a:rPr lang="fr-LU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fr-L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L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LU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²+</m:t>
                              </m:r>
                              <m:sSubSup>
                                <m:sSubSupPr>
                                  <m:ctrlPr>
                                    <a:rPr lang="fr-LU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LU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fr-LU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d>
                                    <m:dPr>
                                      <m:ctrlP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²+</m:t>
                                      </m:r>
                                      <m:sSubSup>
                                        <m:sSubSupPr>
                                          <m:ctrlPr>
                                            <a:rPr lang="fr-LU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fr-LU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fr-LU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  <m:sup>
                                          <m:r>
                                            <a:rPr lang="fr-LU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bSup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e>
                                  </m:d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²−4</m:t>
                                  </m:r>
                                  <m:sSubSup>
                                    <m:sSubSupPr>
                                      <m:ctrlP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  <m:sup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rad>
                            </m:den>
                          </m:f>
                          <m:r>
                            <a:rPr lang="fr-LU" i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L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LU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²+</m:t>
                              </m:r>
                              <m:sSubSup>
                                <m:sSubSupPr>
                                  <m:ctrlPr>
                                    <a:rPr lang="fr-LU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LU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fr-LU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fr-LU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d>
                                    <m:dPr>
                                      <m:ctrlP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²+</m:t>
                                      </m:r>
                                      <m:sSubSup>
                                        <m:sSubSupPr>
                                          <m:ctrlPr>
                                            <a:rPr lang="fr-LU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fr-LU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fr-LU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  <m:sup>
                                          <m:r>
                                            <a:rPr lang="fr-LU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bSup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e>
                                  </m:d>
                                  <m:r>
                                    <a:rPr lang="fr-LU" i="0">
                                      <a:latin typeface="Cambria Math" panose="02040503050406030204" pitchFamily="18" charset="0"/>
                                    </a:rPr>
                                    <m:t>²−4</m:t>
                                  </m:r>
                                  <m:sSubSup>
                                    <m:sSubSupPr>
                                      <m:ctrlP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fr-LU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fr-LU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rad>
                            </m:den>
                          </m:f>
                        </m:e>
                      </m:d>
                    </m:oMath>
                  </m:oMathPara>
                </a14:m>
                <a:endParaRPr lang="fr-LU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582" y="1937179"/>
                <a:ext cx="7532914" cy="808235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8806890" y="3174012"/>
                <a:ext cx="3232711" cy="10772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fr-LU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fr-LU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LU" i="1">
                            <a:latin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fr-LU" i="1">
                            <a:latin typeface="Cambria Math" panose="020405030504060302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fr-CH" i="0" dirty="0">
                    <a:latin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(1−0.5)</m:t>
                        </m:r>
                      </m:num>
                      <m:den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2.5</m:t>
                        </m:r>
                      </m:den>
                    </m:f>
                  </m:oMath>
                </a14:m>
                <a:r>
                  <a:rPr lang="fr-CH" i="0" dirty="0">
                    <a:latin typeface="Cambria Math" panose="02040503050406030204" pitchFamily="18" charset="0"/>
                  </a:rPr>
                  <a:t> = 0.2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fr-LU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L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CH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fr-CH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fr-LU" i="1">
                            <a:latin typeface="Cambria Math" panose="020405030504060302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fr-LU" dirty="0"/>
                  <a:t> =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2.5</m:t>
                        </m:r>
                      </m:den>
                    </m:f>
                  </m:oMath>
                </a14:m>
                <a:r>
                  <a:rPr lang="fr-LU" dirty="0"/>
                  <a:t> = 0.8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CH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LU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L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CH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fr-CH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fr-LU" i="1">
                            <a:latin typeface="Cambria Math" panose="02040503050406030204" pitchFamily="1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fr-LU" dirty="0"/>
                  <a:t> =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fr-L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CH" b="0" i="1" smtClean="0">
                            <a:latin typeface="Cambria Math" panose="02040503050406030204" pitchFamily="18" charset="0"/>
                          </a:rPr>
                          <m:t>1.84</m:t>
                        </m:r>
                      </m:num>
                      <m:den>
                        <m:r>
                          <a:rPr lang="fr-CH" i="1">
                            <a:latin typeface="Cambria Math" panose="02040503050406030204" pitchFamily="18" charset="0"/>
                          </a:rPr>
                          <m:t>2.5</m:t>
                        </m:r>
                      </m:den>
                    </m:f>
                  </m:oMath>
                </a14:m>
                <a:r>
                  <a:rPr lang="fr-LU" dirty="0"/>
                  <a:t> = 0.73</a:t>
                </a: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6890" y="3174012"/>
                <a:ext cx="3232711" cy="1077218"/>
              </a:xfrm>
              <a:prstGeom prst="rect">
                <a:avLst/>
              </a:prstGeom>
              <a:blipFill>
                <a:blip r:embed="rId5" cstate="print"/>
                <a:stretch>
                  <a:fillRect t="-39773" b="-60795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Imag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704" y="4948042"/>
            <a:ext cx="2566670" cy="1284605"/>
          </a:xfrm>
          <a:prstGeom prst="rect">
            <a:avLst/>
          </a:prstGeom>
          <a:noFill/>
        </p:spPr>
      </p:pic>
      <p:sp>
        <p:nvSpPr>
          <p:cNvPr id="43" name="Rectangle 42"/>
          <p:cNvSpPr/>
          <p:nvPr/>
        </p:nvSpPr>
        <p:spPr>
          <a:xfrm>
            <a:off x="828136" y="1787805"/>
            <a:ext cx="13642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1</a:t>
            </a:r>
          </a:p>
        </p:txBody>
      </p:sp>
    </p:spTree>
    <p:extLst>
      <p:ext uri="{BB962C8B-B14F-4D97-AF65-F5344CB8AC3E}">
        <p14:creationId xmlns:p14="http://schemas.microsoft.com/office/powerpoint/2010/main" val="297133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pic>
        <p:nvPicPr>
          <p:cNvPr id="1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2438400"/>
            <a:ext cx="11363324" cy="39338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828136" y="1787805"/>
            <a:ext cx="13642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1</a:t>
            </a:r>
          </a:p>
        </p:txBody>
      </p:sp>
    </p:spTree>
    <p:extLst>
      <p:ext uri="{BB962C8B-B14F-4D97-AF65-F5344CB8AC3E}">
        <p14:creationId xmlns:p14="http://schemas.microsoft.com/office/powerpoint/2010/main" val="127802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8136" y="1787805"/>
            <a:ext cx="13642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1</a:t>
            </a:r>
          </a:p>
        </p:txBody>
      </p:sp>
      <p:pic>
        <p:nvPicPr>
          <p:cNvPr id="16" name="Image 1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222" y="2001583"/>
            <a:ext cx="4859655" cy="42995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751706" y="3689710"/>
                <a:ext cx="355282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Received</m:t>
                      </m:r>
                      <m: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flux</m:t>
                      </m:r>
                      <m:r>
                        <a:rPr lang="fr-CH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LU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𝜀</m:t>
                      </m:r>
                      <m:r>
                        <a:rPr lang="fr-CH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</m:oMath>
                  </m:oMathPara>
                </a14:m>
                <a:endParaRPr lang="fr-CH" dirty="0">
                  <a:solidFill>
                    <a:srgbClr val="0070C0"/>
                  </a:solidFill>
                </a:endParaRPr>
              </a:p>
              <a:p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= 0.7*77 kW/m2</a:t>
                </a:r>
              </a:p>
              <a:p>
                <a:r>
                  <a:rPr lang="fr-CH" dirty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= 53.9 kW/m2</a:t>
                </a:r>
                <a:endParaRPr lang="fr-LU" dirty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706" y="3689710"/>
                <a:ext cx="3552825" cy="923330"/>
              </a:xfrm>
              <a:prstGeom prst="rect">
                <a:avLst/>
              </a:prstGeom>
              <a:blipFill>
                <a:blip r:embed="rId3" cstate="print"/>
                <a:stretch>
                  <a:fillRect b="-8553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4149186" y="5400674"/>
            <a:ext cx="72000" cy="720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55092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8136" y="1787805"/>
            <a:ext cx="1364257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2</a:t>
            </a:r>
          </a:p>
        </p:txBody>
      </p:sp>
      <p:sp>
        <p:nvSpPr>
          <p:cNvPr id="8" name="ZoneTexte 12"/>
          <p:cNvSpPr txBox="1">
            <a:spLocks noChangeArrowheads="1"/>
          </p:cNvSpPr>
          <p:nvPr/>
        </p:nvSpPr>
        <p:spPr bwMode="auto">
          <a:xfrm>
            <a:off x="368921" y="3624393"/>
            <a:ext cx="1462859" cy="4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fr-FR" altLang="fr-FR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Modelling</a:t>
            </a:r>
            <a:endParaRPr lang="fr-FR" altLang="fr-FR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Ellipse 13"/>
          <p:cNvSpPr/>
          <p:nvPr/>
        </p:nvSpPr>
        <p:spPr bwMode="auto">
          <a:xfrm>
            <a:off x="1885606" y="2549754"/>
            <a:ext cx="1578539" cy="163125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4516504" y="3239437"/>
            <a:ext cx="176039" cy="1819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5"/>
          <p:cNvSpPr txBox="1">
            <a:spLocks noChangeArrowheads="1"/>
          </p:cNvSpPr>
          <p:nvPr/>
        </p:nvSpPr>
        <p:spPr bwMode="auto">
          <a:xfrm>
            <a:off x="4283108" y="2647298"/>
            <a:ext cx="10018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fr-FR" altLang="fr-FR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Face 2</a:t>
            </a:r>
          </a:p>
        </p:txBody>
      </p:sp>
      <p:cxnSp>
        <p:nvCxnSpPr>
          <p:cNvPr id="12" name="Connecteur droit 16"/>
          <p:cNvCxnSpPr/>
          <p:nvPr/>
        </p:nvCxnSpPr>
        <p:spPr bwMode="auto">
          <a:xfrm flipH="1">
            <a:off x="1767602" y="3352093"/>
            <a:ext cx="2748902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7"/>
          <p:cNvSpPr/>
          <p:nvPr/>
        </p:nvSpPr>
        <p:spPr bwMode="auto">
          <a:xfrm>
            <a:off x="2374021" y="2564746"/>
            <a:ext cx="645404" cy="68489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16" name="Connecteur droit avec flèche 18"/>
          <p:cNvCxnSpPr/>
          <p:nvPr/>
        </p:nvCxnSpPr>
        <p:spPr bwMode="auto">
          <a:xfrm>
            <a:off x="4615017" y="3001547"/>
            <a:ext cx="0" cy="23789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22"/>
          <p:cNvSpPr txBox="1">
            <a:spLocks noChangeArrowheads="1"/>
          </p:cNvSpPr>
          <p:nvPr/>
        </p:nvSpPr>
        <p:spPr bwMode="auto">
          <a:xfrm>
            <a:off x="1884758" y="2184872"/>
            <a:ext cx="2381619" cy="4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fr-FR" altLang="fr-FR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Modified</a:t>
            </a:r>
            <a:r>
              <a:rPr lang="fr-FR" altLang="fr-FR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altLang="fr-FR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cylinder</a:t>
            </a:r>
            <a:endParaRPr lang="fr-FR" altLang="fr-FR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ZoneTexte 41"/>
          <p:cNvSpPr txBox="1">
            <a:spLocks noChangeArrowheads="1"/>
          </p:cNvSpPr>
          <p:nvPr/>
        </p:nvSpPr>
        <p:spPr bwMode="auto">
          <a:xfrm>
            <a:off x="583217" y="2886989"/>
            <a:ext cx="1301541" cy="4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fr-FR" altLang="fr-FR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Top </a:t>
            </a:r>
            <a:r>
              <a:rPr lang="fr-FR" altLang="fr-FR" sz="18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view</a:t>
            </a:r>
            <a:endParaRPr lang="fr-FR" altLang="fr-FR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88429" y="4647547"/>
                <a:ext cx="2757871" cy="4153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b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𝒎𝒊𝒏</m:t>
                        </m:r>
                      </m:sub>
                    </m:sSub>
                    <m:r>
                      <a:rPr lang="fr-LU" b="1" i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LU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𝒎𝒂𝒙</m:t>
                    </m:r>
                    <m:d>
                      <m:d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sub>
                        </m:sSub>
                      </m:e>
                    </m:d>
                  </m:oMath>
                </a14:m>
                <a:r>
                  <a:rPr lang="fr-LU" b="1" dirty="0">
                    <a:solidFill>
                      <a:srgbClr val="0070C0"/>
                    </a:solidFill>
                  </a:rPr>
                  <a:t> = 0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29" y="4647547"/>
                <a:ext cx="2757871" cy="415307"/>
              </a:xfrm>
              <a:prstGeom prst="rect">
                <a:avLst/>
              </a:prstGeom>
              <a:blipFill>
                <a:blip r:embed="rId2" cstate="print"/>
                <a:stretch>
                  <a:fillRect t="-1449" r="-883" b="-15942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88429" y="5071343"/>
                <a:ext cx="202959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b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𝒎𝒂𝒙</m:t>
                        </m:r>
                      </m:sub>
                    </m:sSub>
                    <m:r>
                      <a:rPr lang="fr-LU" b="1" i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fr-LU" b="1" dirty="0">
                    <a:solidFill>
                      <a:srgbClr val="0070C0"/>
                    </a:solidFill>
                  </a:rPr>
                  <a:t> = 2.0 m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29" y="5071343"/>
                <a:ext cx="2029595" cy="369332"/>
              </a:xfrm>
              <a:prstGeom prst="rect">
                <a:avLst/>
              </a:prstGeom>
              <a:blipFill>
                <a:blip r:embed="rId3" cstate="print"/>
                <a:stretch>
                  <a:fillRect t="-10000" r="-2102" b="-26667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88429" y="5398056"/>
                <a:ext cx="2964484" cy="475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b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𝒄𝒆𝒏𝒕𝒆𝒓</m:t>
                        </m:r>
                      </m:sub>
                    </m:sSub>
                    <m:r>
                      <a:rPr lang="fr-LU" b="1" i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num>
                      <m:den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LU" b="1" dirty="0">
                    <a:solidFill>
                      <a:srgbClr val="0070C0"/>
                    </a:solidFill>
                  </a:rPr>
                  <a:t> = 1.0 m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29" y="5398056"/>
                <a:ext cx="2964484" cy="475195"/>
              </a:xfrm>
              <a:prstGeom prst="rect">
                <a:avLst/>
              </a:prstGeom>
              <a:blipFill>
                <a:blip r:embed="rId4" cstate="print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759790" y="5896882"/>
                <a:ext cx="3164509" cy="4614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LU" b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b>
                        <m: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𝒂𝒅𝒋𝒖𝒔𝒕𝒆𝒅</m:t>
                        </m:r>
                      </m:sub>
                    </m:sSub>
                    <m:r>
                      <a:rPr lang="fr-LU" b="1" i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LU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𝒓</m:t>
                            </m:r>
                          </m:e>
                          <m:sub>
                            <m:r>
                              <a:rPr lang="fr-LU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num>
                      <m:den>
                        <m:r>
                          <a:rPr lang="fr-LU" b="1" i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fr-LU" b="1" dirty="0">
                    <a:solidFill>
                      <a:srgbClr val="0070C0"/>
                    </a:solidFill>
                  </a:rPr>
                  <a:t>= 1.0 m </a:t>
                </a: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90" y="5896882"/>
                <a:ext cx="3164509" cy="461473"/>
              </a:xfrm>
              <a:prstGeom prst="rect">
                <a:avLst/>
              </a:prstGeom>
              <a:blipFill>
                <a:blip r:embed="rId5" cstate="print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1310618" y="4128708"/>
            <a:ext cx="136425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000" u="sng" dirty="0"/>
              <a:t>z = 0</a:t>
            </a:r>
          </a:p>
        </p:txBody>
      </p:sp>
      <p:cxnSp>
        <p:nvCxnSpPr>
          <p:cNvPr id="22" name="Connecteur droit 16"/>
          <p:cNvCxnSpPr/>
          <p:nvPr/>
        </p:nvCxnSpPr>
        <p:spPr bwMode="auto">
          <a:xfrm flipH="1">
            <a:off x="1767602" y="3249638"/>
            <a:ext cx="27489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18"/>
          <p:cNvCxnSpPr/>
          <p:nvPr/>
        </p:nvCxnSpPr>
        <p:spPr bwMode="auto">
          <a:xfrm>
            <a:off x="2712035" y="3234792"/>
            <a:ext cx="0" cy="108000"/>
          </a:xfrm>
          <a:prstGeom prst="straightConnector1">
            <a:avLst/>
          </a:prstGeom>
          <a:ln>
            <a:solidFill>
              <a:schemeClr val="tx1"/>
            </a:solidFill>
            <a:headEnd type="arrow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18"/>
          <p:cNvCxnSpPr/>
          <p:nvPr/>
        </p:nvCxnSpPr>
        <p:spPr bwMode="auto">
          <a:xfrm flipH="1">
            <a:off x="3197753" y="2549754"/>
            <a:ext cx="0" cy="80068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16"/>
          <p:cNvCxnSpPr/>
          <p:nvPr/>
        </p:nvCxnSpPr>
        <p:spPr bwMode="auto">
          <a:xfrm flipH="1">
            <a:off x="1767602" y="2549754"/>
            <a:ext cx="2748902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18"/>
          <p:cNvCxnSpPr/>
          <p:nvPr/>
        </p:nvCxnSpPr>
        <p:spPr bwMode="auto">
          <a:xfrm>
            <a:off x="2192393" y="2886989"/>
            <a:ext cx="0" cy="455803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16"/>
          <p:cNvCxnSpPr/>
          <p:nvPr/>
        </p:nvCxnSpPr>
        <p:spPr bwMode="auto">
          <a:xfrm flipH="1">
            <a:off x="2089694" y="2886989"/>
            <a:ext cx="758281" cy="1613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2677720" y="2881228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2413139" y="3257095"/>
                <a:ext cx="5977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</m:oMath>
                  </m:oMathPara>
                </a14:m>
                <a:endParaRPr lang="fr-LU" sz="14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3139" y="3257095"/>
                <a:ext cx="597792" cy="307777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3126174" y="2675938"/>
                <a:ext cx="6162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fr-CH" sz="1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𝑎𝑥</m:t>
                          </m:r>
                        </m:sub>
                      </m:sSub>
                    </m:oMath>
                  </m:oMathPara>
                </a14:m>
                <a:endParaRPr lang="fr-LU" sz="14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174" y="2675938"/>
                <a:ext cx="616259" cy="307777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/>
              <p:cNvSpPr/>
              <p:nvPr/>
            </p:nvSpPr>
            <p:spPr>
              <a:xfrm>
                <a:off x="1517160" y="2912827"/>
                <a:ext cx="79515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CH" sz="1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CH" sz="1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𝑐𝑒𝑛𝑡𝑒𝑟</m:t>
                          </m:r>
                        </m:sub>
                      </m:sSub>
                    </m:oMath>
                  </m:oMathPara>
                </a14:m>
                <a:endParaRPr lang="fr-LU" sz="14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7160" y="2912827"/>
                <a:ext cx="795154" cy="307777"/>
              </a:xfrm>
              <a:prstGeom prst="rect">
                <a:avLst/>
              </a:prstGeom>
              <a:blipFill>
                <a:blip r:embed="rId8" cstate="print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Connecteur droit avec flèche 18"/>
          <p:cNvCxnSpPr/>
          <p:nvPr/>
        </p:nvCxnSpPr>
        <p:spPr bwMode="auto">
          <a:xfrm>
            <a:off x="2459309" y="2656823"/>
            <a:ext cx="243201" cy="240497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444818" y="2551409"/>
                <a:ext cx="572786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LU" sz="140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sz="14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fr-CH" sz="1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𝑎𝑑𝑗</m:t>
                          </m:r>
                        </m:sub>
                      </m:sSub>
                    </m:oMath>
                  </m:oMathPara>
                </a14:m>
                <a:endParaRPr lang="fr-LU" sz="14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4818" y="2551409"/>
                <a:ext cx="572786" cy="325089"/>
              </a:xfrm>
              <a:prstGeom prst="rect">
                <a:avLst/>
              </a:prstGeom>
              <a:blipFill>
                <a:blip r:embed="rId9" cstate="print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3924299" y="3939320"/>
                <a:ext cx="8058087" cy="412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𝑐𝑒𝑛𝑡𝑒𝑟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𝑎𝑑𝑗𝑢𝑠𝑡𝑒𝑑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4299" y="3939320"/>
                <a:ext cx="8058087" cy="412870"/>
              </a:xfrm>
              <a:prstGeom prst="rect">
                <a:avLst/>
              </a:prstGeom>
              <a:blipFill>
                <a:blip r:embed="rId10" cstate="print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4362386" y="4444910"/>
                <a:ext cx="7620000" cy="412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LU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sub>
                      </m:sSub>
                      <m:r>
                        <a:rPr lang="fr-LU" i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𝑑𝐴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𝑐𝑒𝑛𝑡𝑒𝑟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𝑎𝑑𝑗𝑢𝑠𝑡𝑒𝑑</m:t>
                              </m:r>
                            </m:sub>
                          </m:sSub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LU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LU" i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fr-LU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fr-LU" i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fr-LU" i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fr-LU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LU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2386" y="4444910"/>
                <a:ext cx="7620000" cy="412870"/>
              </a:xfrm>
              <a:prstGeom prst="rect">
                <a:avLst/>
              </a:prstGeom>
              <a:blipFill>
                <a:blip r:embed="rId11" cstate="print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fr-L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Connector 42"/>
          <p:cNvCxnSpPr/>
          <p:nvPr/>
        </p:nvCxnSpPr>
        <p:spPr>
          <a:xfrm>
            <a:off x="4615017" y="4048910"/>
            <a:ext cx="0" cy="7920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70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7. Worked examples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828136" y="467360"/>
            <a:ext cx="10567357" cy="1233424"/>
          </a:xfrm>
        </p:spPr>
        <p:txBody>
          <a:bodyPr/>
          <a:lstStyle/>
          <a:p>
            <a:r>
              <a:rPr lang="en-GB" dirty="0"/>
              <a:t>7.1. Example 1 : Radiation fluxes under localised fire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8136" y="1787805"/>
            <a:ext cx="1364257" cy="674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CH" sz="2800" u="sng" dirty="0"/>
              <a:t>Face 2</a:t>
            </a:r>
          </a:p>
        </p:txBody>
      </p:sp>
      <p:pic>
        <p:nvPicPr>
          <p:cNvPr id="44" name="Image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796" y="1700784"/>
            <a:ext cx="6774179" cy="4700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23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Yellow banded design presentation (widescreen)</Template>
  <TotalTime>0</TotalTime>
  <Words>2333</Words>
  <Application>Microsoft Office PowerPoint</Application>
  <PresentationFormat>Widescreen</PresentationFormat>
  <Paragraphs>594</Paragraphs>
  <Slides>45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Arial</vt:lpstr>
      <vt:lpstr>Book Antiqua</vt:lpstr>
      <vt:lpstr>Calibri</vt:lpstr>
      <vt:lpstr>Cambria Math</vt:lpstr>
      <vt:lpstr>Symbol</vt:lpstr>
      <vt:lpstr>Times New Roman</vt:lpstr>
      <vt:lpstr>Wingdings</vt:lpstr>
      <vt:lpstr>Banded Design Yellow 16x9</vt:lpstr>
      <vt:lpstr>Équation</vt:lpstr>
      <vt:lpstr>LOCAFI+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7.1. Example 1 : Radiation fluxes under localised fire</vt:lpstr>
      <vt:lpstr>7.2. Example 2 : Column of an office building</vt:lpstr>
      <vt:lpstr>7.2. Example 2 : Column of an office building</vt:lpstr>
      <vt:lpstr>7.2. Example 2 : Column of an office building</vt:lpstr>
      <vt:lpstr>7.2. Example 2 : Column of an office building</vt:lpstr>
      <vt:lpstr>7.2. Example 2 : Column of an office building</vt:lpstr>
      <vt:lpstr>7.2. Example 2 : Column of an office building</vt:lpstr>
      <vt:lpstr>7.3. Example 3 : Column of a car park</vt:lpstr>
      <vt:lpstr>7.3. Example 3 : Column of a car park</vt:lpstr>
      <vt:lpstr>7.3. Example 3 : Column of a car park</vt:lpstr>
      <vt:lpstr>7.3. Example 3 : Column of a car park</vt:lpstr>
      <vt:lpstr>7.4. Example 4 : Truss of an industrial building</vt:lpstr>
      <vt:lpstr>7.4. Example 4 : Truss of an industrial building</vt:lpstr>
      <vt:lpstr>7.4. Example 4 : Truss of an industrial building</vt:lpstr>
      <vt:lpstr>7.4. Example 4 : Truss of an industrial building</vt:lpstr>
      <vt:lpstr>7.4. Example 4 : Truss of an industrial building</vt:lpstr>
      <vt:lpstr>7.4. Example 4 : Truss of an industrial building</vt:lpstr>
      <vt:lpstr>7.4. Example 4 : Truss of an industrial building</vt:lpstr>
      <vt:lpstr>7.5. Example 5 : Buckling resistance of a column</vt:lpstr>
      <vt:lpstr>7.5. Example 5 : Buckling resistance of a column</vt:lpstr>
      <vt:lpstr>7.5. Example 5 : Buckling resistance of a column</vt:lpstr>
      <vt:lpstr>7.5. Example 5 : Buckling resistance of a column</vt:lpstr>
      <vt:lpstr>7.5. Example 5 : Buckling resistance of a column</vt:lpstr>
      <vt:lpstr>7.5. Example 5 : Buckling resistance of a column</vt:lpstr>
      <vt:lpstr>7.5. Example 5 : Buckling resistance of a column</vt:lpstr>
      <vt:lpstr>7.5. Example 5 : Buckling resistance of a column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2017-10-16T11:41:22Z</dcterms:created>
  <dcterms:modified xsi:type="dcterms:W3CDTF">2018-03-26T07:33:10Z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